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Raleway"/>
      <p:regular r:id="rId31"/>
      <p:bold r:id="rId32"/>
      <p:italic r:id="rId33"/>
      <p:boldItalic r:id="rId34"/>
    </p:embeddedFont>
    <p:embeddedFont>
      <p:font typeface="Bebas Neue"/>
      <p:regular r:id="rId35"/>
    </p:embeddedFont>
    <p:embeddedFont>
      <p:font typeface="Antonio"/>
      <p:regular r:id="rId36"/>
      <p:bold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338381B-2216-47C3-8E61-077DD80BD6CB}">
  <a:tblStyle styleId="{F338381B-2216-47C3-8E61-077DD80BD6CB}" styleName="Table_0">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5.xml"/><Relationship Id="rId41" Type="http://schemas.openxmlformats.org/officeDocument/2006/relationships/font" Target="fonts/OpenSans-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Raleway-italic.fntdata"/><Relationship Id="rId10" Type="http://schemas.openxmlformats.org/officeDocument/2006/relationships/slide" Target="slides/slide5.xml"/><Relationship Id="rId32" Type="http://schemas.openxmlformats.org/officeDocument/2006/relationships/font" Target="fonts/Raleway-bold.fntdata"/><Relationship Id="rId13" Type="http://schemas.openxmlformats.org/officeDocument/2006/relationships/slide" Target="slides/slide8.xml"/><Relationship Id="rId35" Type="http://schemas.openxmlformats.org/officeDocument/2006/relationships/font" Target="fonts/BebasNeue-regular.fntdata"/><Relationship Id="rId12" Type="http://schemas.openxmlformats.org/officeDocument/2006/relationships/slide" Target="slides/slide7.xml"/><Relationship Id="rId34" Type="http://schemas.openxmlformats.org/officeDocument/2006/relationships/font" Target="fonts/Raleway-boldItalic.fntdata"/><Relationship Id="rId15" Type="http://schemas.openxmlformats.org/officeDocument/2006/relationships/slide" Target="slides/slide10.xml"/><Relationship Id="rId37" Type="http://schemas.openxmlformats.org/officeDocument/2006/relationships/font" Target="fonts/Antonio-bold.fntdata"/><Relationship Id="rId14" Type="http://schemas.openxmlformats.org/officeDocument/2006/relationships/slide" Target="slides/slide9.xml"/><Relationship Id="rId36" Type="http://schemas.openxmlformats.org/officeDocument/2006/relationships/font" Target="fonts/Antonio-regular.fntdata"/><Relationship Id="rId17" Type="http://schemas.openxmlformats.org/officeDocument/2006/relationships/slide" Target="slides/slide12.xml"/><Relationship Id="rId39" Type="http://schemas.openxmlformats.org/officeDocument/2006/relationships/font" Target="fonts/OpenSans-bold.fntdata"/><Relationship Id="rId16" Type="http://schemas.openxmlformats.org/officeDocument/2006/relationships/slide" Target="slides/slide11.xml"/><Relationship Id="rId38" Type="http://schemas.openxmlformats.org/officeDocument/2006/relationships/font" Target="fonts/OpenSans-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jpg>
</file>

<file path=ppt/media/image3.png>
</file>

<file path=ppt/media/image4.png>
</file>

<file path=ppt/media/image5.gif>
</file>

<file path=ppt/media/image6.png>
</file>

<file path=ppt/media/image7.gif>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54b39135b0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254b39135b0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54dc351c6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54dc351c6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1125d80b419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1125d80b419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1125d80b41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1125d80b41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254dc351c6c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254dc351c6c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54dc351c6c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254dc351c6c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254dc351c6c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254dc351c6c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54e0e1511f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254e0e1511f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54e0e151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54e0e151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3" name="Shape 513"/>
        <p:cNvGrpSpPr/>
        <p:nvPr/>
      </p:nvGrpSpPr>
      <p:grpSpPr>
        <a:xfrm>
          <a:off x="0" y="0"/>
          <a:ext cx="0" cy="0"/>
          <a:chOff x="0" y="0"/>
          <a:chExt cx="0" cy="0"/>
        </a:xfrm>
      </p:grpSpPr>
      <p:sp>
        <p:nvSpPr>
          <p:cNvPr id="514" name="Google Shape;514;g1125d80b419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5" name="Google Shape;515;g1125d80b41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8" name="Shape 528"/>
        <p:cNvGrpSpPr/>
        <p:nvPr/>
      </p:nvGrpSpPr>
      <p:grpSpPr>
        <a:xfrm>
          <a:off x="0" y="0"/>
          <a:ext cx="0" cy="0"/>
          <a:chOff x="0" y="0"/>
          <a:chExt cx="0" cy="0"/>
        </a:xfrm>
      </p:grpSpPr>
      <p:sp>
        <p:nvSpPr>
          <p:cNvPr id="529" name="Google Shape;529;g254dc351c6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 name="Google Shape;530;g254dc351c6c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ff18b49f31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ff18b49f31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1125d80b41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1125d80b41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254e0e1511f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254e0e1511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254dc351c6c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254dc351c6c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 name="Shape 573"/>
        <p:cNvGrpSpPr/>
        <p:nvPr/>
      </p:nvGrpSpPr>
      <p:grpSpPr>
        <a:xfrm>
          <a:off x="0" y="0"/>
          <a:ext cx="0" cy="0"/>
          <a:chOff x="0" y="0"/>
          <a:chExt cx="0" cy="0"/>
        </a:xfrm>
      </p:grpSpPr>
      <p:sp>
        <p:nvSpPr>
          <p:cNvPr id="574" name="Google Shape;574;g1ff18b49f31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1ff18b49f31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9" name="Shape 579"/>
        <p:cNvGrpSpPr/>
        <p:nvPr/>
      </p:nvGrpSpPr>
      <p:grpSpPr>
        <a:xfrm>
          <a:off x="0" y="0"/>
          <a:ext cx="0" cy="0"/>
          <a:chOff x="0" y="0"/>
          <a:chExt cx="0" cy="0"/>
        </a:xfrm>
      </p:grpSpPr>
      <p:sp>
        <p:nvSpPr>
          <p:cNvPr id="580" name="Google Shape;580;g23907894e52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 name="Google Shape;581;g23907894e52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7" name="Shape 607"/>
        <p:cNvGrpSpPr/>
        <p:nvPr/>
      </p:nvGrpSpPr>
      <p:grpSpPr>
        <a:xfrm>
          <a:off x="0" y="0"/>
          <a:ext cx="0" cy="0"/>
          <a:chOff x="0" y="0"/>
          <a:chExt cx="0" cy="0"/>
        </a:xfrm>
      </p:grpSpPr>
      <p:sp>
        <p:nvSpPr>
          <p:cNvPr id="608" name="Google Shape;608;g1125d80b419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9" name="Google Shape;609;g1125d80b419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3376c313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3376c313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125d80b419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125d80b419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54b39135b0_2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54b39135b0_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54b39135b0_2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54b39135b0_2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10860aa57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10860aa5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54b39135b0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54b39135b0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254b39135b0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254b39135b0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8" name="Shape 8"/>
        <p:cNvGrpSpPr/>
        <p:nvPr/>
      </p:nvGrpSpPr>
      <p:grpSpPr>
        <a:xfrm>
          <a:off x="0" y="0"/>
          <a:ext cx="0" cy="0"/>
          <a:chOff x="0" y="0"/>
          <a:chExt cx="0" cy="0"/>
        </a:xfrm>
      </p:grpSpPr>
      <p:grpSp>
        <p:nvGrpSpPr>
          <p:cNvPr id="9" name="Google Shape;9;p2"/>
          <p:cNvGrpSpPr/>
          <p:nvPr/>
        </p:nvGrpSpPr>
        <p:grpSpPr>
          <a:xfrm>
            <a:off x="-6250" y="-135"/>
            <a:ext cx="9144000" cy="5143560"/>
            <a:chOff x="-6250" y="-135"/>
            <a:chExt cx="9144000" cy="5143560"/>
          </a:xfrm>
        </p:grpSpPr>
        <p:grpSp>
          <p:nvGrpSpPr>
            <p:cNvPr id="10" name="Google Shape;10;p2"/>
            <p:cNvGrpSpPr/>
            <p:nvPr/>
          </p:nvGrpSpPr>
          <p:grpSpPr>
            <a:xfrm>
              <a:off x="-6250" y="-75"/>
              <a:ext cx="9144000" cy="5143500"/>
              <a:chOff x="-6250" y="-75"/>
              <a:chExt cx="9144000" cy="5143500"/>
            </a:xfrm>
          </p:grpSpPr>
          <p:sp>
            <p:nvSpPr>
              <p:cNvPr id="11" name="Google Shape;11;p2"/>
              <p:cNvSpPr/>
              <p:nvPr/>
            </p:nvSpPr>
            <p:spPr>
              <a:xfrm>
                <a:off x="-6250" y="4953525"/>
                <a:ext cx="9144000" cy="18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2" name="Google Shape;12;p2"/>
              <p:cNvSpPr/>
              <p:nvPr/>
            </p:nvSpPr>
            <p:spPr>
              <a:xfrm>
                <a:off x="0" y="-75"/>
                <a:ext cx="3678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nvGrpSpPr>
            <p:cNvPr id="13" name="Google Shape;13;p2"/>
            <p:cNvGrpSpPr/>
            <p:nvPr/>
          </p:nvGrpSpPr>
          <p:grpSpPr>
            <a:xfrm>
              <a:off x="7188169" y="-135"/>
              <a:ext cx="423605" cy="541776"/>
              <a:chOff x="7621425" y="1106625"/>
              <a:chExt cx="162475" cy="207800"/>
            </a:xfrm>
          </p:grpSpPr>
          <p:sp>
            <p:nvSpPr>
              <p:cNvPr id="14" name="Google Shape;14;p2"/>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5" name="Google Shape;15;p2"/>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6" name="Google Shape;16;p2"/>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7" name="Google Shape;17;p2"/>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18" name="Google Shape;18;p2"/>
            <p:cNvSpPr/>
            <p:nvPr/>
          </p:nvSpPr>
          <p:spPr>
            <a:xfrm>
              <a:off x="8502869" y="-43"/>
              <a:ext cx="510425" cy="1333387"/>
            </a:xfrm>
            <a:custGeom>
              <a:rect b="b" l="l" r="r" t="t"/>
              <a:pathLst>
                <a:path extrusionOk="0" h="20457" w="7831">
                  <a:moveTo>
                    <a:pt x="1" y="0"/>
                  </a:moveTo>
                  <a:lnTo>
                    <a:pt x="1" y="20457"/>
                  </a:lnTo>
                  <a:lnTo>
                    <a:pt x="7831" y="20457"/>
                  </a:lnTo>
                  <a:lnTo>
                    <a:pt x="78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9" name="Google Shape;19;p2"/>
            <p:cNvSpPr/>
            <p:nvPr/>
          </p:nvSpPr>
          <p:spPr>
            <a:xfrm>
              <a:off x="8502869" y="2850305"/>
              <a:ext cx="510425" cy="636352"/>
            </a:xfrm>
            <a:custGeom>
              <a:rect b="b" l="l" r="r" t="t"/>
              <a:pathLst>
                <a:path extrusionOk="0" h="9763" w="7831">
                  <a:moveTo>
                    <a:pt x="1" y="1"/>
                  </a:moveTo>
                  <a:lnTo>
                    <a:pt x="1" y="9763"/>
                  </a:lnTo>
                  <a:lnTo>
                    <a:pt x="7831" y="9763"/>
                  </a:lnTo>
                  <a:lnTo>
                    <a:pt x="78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20" name="Google Shape;20;p2"/>
          <p:cNvSpPr txBox="1"/>
          <p:nvPr>
            <p:ph type="ctrTitle"/>
          </p:nvPr>
        </p:nvSpPr>
        <p:spPr>
          <a:xfrm>
            <a:off x="715100" y="1606025"/>
            <a:ext cx="5590200" cy="23652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rgbClr val="191919"/>
              </a:buClr>
              <a:buSzPts val="5200"/>
              <a:buNone/>
              <a:defRPr sz="64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21" name="Google Shape;21;p2"/>
          <p:cNvSpPr txBox="1"/>
          <p:nvPr>
            <p:ph idx="1" type="subTitle"/>
          </p:nvPr>
        </p:nvSpPr>
        <p:spPr>
          <a:xfrm>
            <a:off x="715100" y="3971100"/>
            <a:ext cx="5590200" cy="409500"/>
          </a:xfrm>
          <a:prstGeom prst="rect">
            <a:avLst/>
          </a:prstGeom>
          <a:noFill/>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5" name="Shape 95"/>
        <p:cNvGrpSpPr/>
        <p:nvPr/>
      </p:nvGrpSpPr>
      <p:grpSpPr>
        <a:xfrm>
          <a:off x="0" y="0"/>
          <a:ext cx="0" cy="0"/>
          <a:chOff x="0" y="0"/>
          <a:chExt cx="0" cy="0"/>
        </a:xfrm>
      </p:grpSpPr>
      <p:sp>
        <p:nvSpPr>
          <p:cNvPr id="96" name="Google Shape;96;p11"/>
          <p:cNvSpPr txBox="1"/>
          <p:nvPr>
            <p:ph hasCustomPrompt="1" type="title"/>
          </p:nvPr>
        </p:nvSpPr>
        <p:spPr>
          <a:xfrm>
            <a:off x="4214200" y="2675900"/>
            <a:ext cx="4214700" cy="12192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7" name="Google Shape;97;p11"/>
          <p:cNvSpPr txBox="1"/>
          <p:nvPr>
            <p:ph idx="1" type="subTitle"/>
          </p:nvPr>
        </p:nvSpPr>
        <p:spPr>
          <a:xfrm>
            <a:off x="4214200" y="3895100"/>
            <a:ext cx="4214700" cy="713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98" name="Google Shape;98;p11"/>
          <p:cNvGrpSpPr/>
          <p:nvPr/>
        </p:nvGrpSpPr>
        <p:grpSpPr>
          <a:xfrm flipH="1">
            <a:off x="-6250" y="-135"/>
            <a:ext cx="9150250" cy="5143560"/>
            <a:chOff x="-12500" y="-135"/>
            <a:chExt cx="9150250" cy="5143560"/>
          </a:xfrm>
        </p:grpSpPr>
        <p:grpSp>
          <p:nvGrpSpPr>
            <p:cNvPr id="99" name="Google Shape;99;p11"/>
            <p:cNvGrpSpPr/>
            <p:nvPr/>
          </p:nvGrpSpPr>
          <p:grpSpPr>
            <a:xfrm>
              <a:off x="-12500" y="-75"/>
              <a:ext cx="9150250" cy="5143500"/>
              <a:chOff x="-12500" y="-75"/>
              <a:chExt cx="9150250" cy="5143500"/>
            </a:xfrm>
          </p:grpSpPr>
          <p:sp>
            <p:nvSpPr>
              <p:cNvPr id="100" name="Google Shape;100;p11"/>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01" name="Google Shape;101;p11"/>
              <p:cNvSpPr/>
              <p:nvPr/>
            </p:nvSpPr>
            <p:spPr>
              <a:xfrm>
                <a:off x="-12500" y="-75"/>
                <a:ext cx="3804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nvGrpSpPr>
            <p:cNvPr id="102" name="Google Shape;102;p11"/>
            <p:cNvGrpSpPr/>
            <p:nvPr/>
          </p:nvGrpSpPr>
          <p:grpSpPr>
            <a:xfrm>
              <a:off x="7188169" y="-135"/>
              <a:ext cx="423605" cy="541776"/>
              <a:chOff x="7621425" y="1106625"/>
              <a:chExt cx="162475" cy="207800"/>
            </a:xfrm>
          </p:grpSpPr>
          <p:sp>
            <p:nvSpPr>
              <p:cNvPr id="103" name="Google Shape;103;p11"/>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04" name="Google Shape;104;p11"/>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05" name="Google Shape;105;p11"/>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06" name="Google Shape;106;p11"/>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107" name="Google Shape;107;p11"/>
            <p:cNvSpPr/>
            <p:nvPr/>
          </p:nvSpPr>
          <p:spPr>
            <a:xfrm>
              <a:off x="8502869" y="-43"/>
              <a:ext cx="510425" cy="1333387"/>
            </a:xfrm>
            <a:custGeom>
              <a:rect b="b" l="l" r="r" t="t"/>
              <a:pathLst>
                <a:path extrusionOk="0" h="20457" w="7831">
                  <a:moveTo>
                    <a:pt x="1" y="0"/>
                  </a:moveTo>
                  <a:lnTo>
                    <a:pt x="1" y="20457"/>
                  </a:lnTo>
                  <a:lnTo>
                    <a:pt x="7831" y="20457"/>
                  </a:lnTo>
                  <a:lnTo>
                    <a:pt x="78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08" name="Google Shape;108;p11"/>
            <p:cNvSpPr/>
            <p:nvPr/>
          </p:nvSpPr>
          <p:spPr>
            <a:xfrm>
              <a:off x="8502869" y="2850305"/>
              <a:ext cx="510425" cy="636352"/>
            </a:xfrm>
            <a:custGeom>
              <a:rect b="b" l="l" r="r" t="t"/>
              <a:pathLst>
                <a:path extrusionOk="0" h="9763" w="7831">
                  <a:moveTo>
                    <a:pt x="1" y="1"/>
                  </a:moveTo>
                  <a:lnTo>
                    <a:pt x="1" y="9763"/>
                  </a:lnTo>
                  <a:lnTo>
                    <a:pt x="7831" y="9763"/>
                  </a:lnTo>
                  <a:lnTo>
                    <a:pt x="78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109" name="Shape 10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lt2"/>
        </a:solidFill>
      </p:bgPr>
    </p:bg>
    <p:spTree>
      <p:nvGrpSpPr>
        <p:cNvPr id="110" name="Shape 110"/>
        <p:cNvGrpSpPr/>
        <p:nvPr/>
      </p:nvGrpSpPr>
      <p:grpSpPr>
        <a:xfrm>
          <a:off x="0" y="0"/>
          <a:ext cx="0" cy="0"/>
          <a:chOff x="0" y="0"/>
          <a:chExt cx="0" cy="0"/>
        </a:xfrm>
      </p:grpSpPr>
      <p:grpSp>
        <p:nvGrpSpPr>
          <p:cNvPr id="111" name="Google Shape;111;p13"/>
          <p:cNvGrpSpPr/>
          <p:nvPr/>
        </p:nvGrpSpPr>
        <p:grpSpPr>
          <a:xfrm>
            <a:off x="-6250" y="-75"/>
            <a:ext cx="9144000" cy="5143500"/>
            <a:chOff x="-6250" y="-75"/>
            <a:chExt cx="9144000" cy="5143500"/>
          </a:xfrm>
        </p:grpSpPr>
        <p:sp>
          <p:nvSpPr>
            <p:cNvPr id="112" name="Google Shape;112;p13"/>
            <p:cNvSpPr/>
            <p:nvPr/>
          </p:nvSpPr>
          <p:spPr>
            <a:xfrm>
              <a:off x="-6250" y="4953525"/>
              <a:ext cx="9144000" cy="18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13" name="Google Shape;113;p13"/>
            <p:cNvSpPr/>
            <p:nvPr/>
          </p:nvSpPr>
          <p:spPr>
            <a:xfrm>
              <a:off x="0" y="-75"/>
              <a:ext cx="3678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114" name="Google Shape;114;p1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5" name="Google Shape;115;p13"/>
          <p:cNvSpPr txBox="1"/>
          <p:nvPr>
            <p:ph hasCustomPrompt="1" idx="2" type="title"/>
          </p:nvPr>
        </p:nvSpPr>
        <p:spPr>
          <a:xfrm>
            <a:off x="789363" y="1743325"/>
            <a:ext cx="734700" cy="6867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3"/>
          <p:cNvSpPr txBox="1"/>
          <p:nvPr>
            <p:ph hasCustomPrompt="1" idx="3" type="title"/>
          </p:nvPr>
        </p:nvSpPr>
        <p:spPr>
          <a:xfrm>
            <a:off x="4940038" y="1743325"/>
            <a:ext cx="734700" cy="6867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p:nvPr>
            <p:ph hasCustomPrompt="1" idx="4" type="title"/>
          </p:nvPr>
        </p:nvSpPr>
        <p:spPr>
          <a:xfrm>
            <a:off x="789363" y="2767588"/>
            <a:ext cx="734700" cy="6867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8" name="Google Shape;118;p13"/>
          <p:cNvSpPr txBox="1"/>
          <p:nvPr>
            <p:ph hasCustomPrompt="1" idx="5" type="title"/>
          </p:nvPr>
        </p:nvSpPr>
        <p:spPr>
          <a:xfrm>
            <a:off x="4940038" y="2767588"/>
            <a:ext cx="734700" cy="6867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9" name="Google Shape;119;p13"/>
          <p:cNvSpPr txBox="1"/>
          <p:nvPr>
            <p:ph hasCustomPrompt="1" idx="6" type="title"/>
          </p:nvPr>
        </p:nvSpPr>
        <p:spPr>
          <a:xfrm>
            <a:off x="789363" y="3793900"/>
            <a:ext cx="734700" cy="6867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p:nvPr>
            <p:ph hasCustomPrompt="1" idx="7" type="title"/>
          </p:nvPr>
        </p:nvSpPr>
        <p:spPr>
          <a:xfrm>
            <a:off x="4940038" y="3793900"/>
            <a:ext cx="734700" cy="6867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3000"/>
              <a:buNone/>
              <a:defRPr sz="4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1" name="Google Shape;121;p13"/>
          <p:cNvSpPr txBox="1"/>
          <p:nvPr>
            <p:ph idx="1" type="subTitle"/>
          </p:nvPr>
        </p:nvSpPr>
        <p:spPr>
          <a:xfrm>
            <a:off x="1551375" y="1875950"/>
            <a:ext cx="2652600" cy="5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Antonio"/>
                <a:ea typeface="Antonio"/>
                <a:cs typeface="Antonio"/>
                <a:sym typeface="Antonio"/>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22" name="Google Shape;122;p13"/>
          <p:cNvSpPr txBox="1"/>
          <p:nvPr>
            <p:ph idx="8" type="subTitle"/>
          </p:nvPr>
        </p:nvSpPr>
        <p:spPr>
          <a:xfrm>
            <a:off x="1551375" y="2900172"/>
            <a:ext cx="2652600" cy="5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Antonio"/>
                <a:ea typeface="Antonio"/>
                <a:cs typeface="Antonio"/>
                <a:sym typeface="Antonio"/>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23" name="Google Shape;123;p13"/>
          <p:cNvSpPr txBox="1"/>
          <p:nvPr>
            <p:ph idx="9" type="subTitle"/>
          </p:nvPr>
        </p:nvSpPr>
        <p:spPr>
          <a:xfrm>
            <a:off x="1551375" y="3926500"/>
            <a:ext cx="2652600" cy="5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Antonio"/>
                <a:ea typeface="Antonio"/>
                <a:cs typeface="Antonio"/>
                <a:sym typeface="Antonio"/>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24" name="Google Shape;124;p13"/>
          <p:cNvSpPr txBox="1"/>
          <p:nvPr>
            <p:ph idx="13" type="subTitle"/>
          </p:nvPr>
        </p:nvSpPr>
        <p:spPr>
          <a:xfrm>
            <a:off x="5702050" y="1875950"/>
            <a:ext cx="2652600" cy="5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Antonio"/>
                <a:ea typeface="Antonio"/>
                <a:cs typeface="Antonio"/>
                <a:sym typeface="Antonio"/>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25" name="Google Shape;125;p13"/>
          <p:cNvSpPr txBox="1"/>
          <p:nvPr>
            <p:ph idx="14" type="subTitle"/>
          </p:nvPr>
        </p:nvSpPr>
        <p:spPr>
          <a:xfrm>
            <a:off x="5702050" y="2900172"/>
            <a:ext cx="2652600" cy="5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Antonio"/>
                <a:ea typeface="Antonio"/>
                <a:cs typeface="Antonio"/>
                <a:sym typeface="Antonio"/>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126" name="Google Shape;126;p13"/>
          <p:cNvSpPr txBox="1"/>
          <p:nvPr>
            <p:ph idx="15" type="subTitle"/>
          </p:nvPr>
        </p:nvSpPr>
        <p:spPr>
          <a:xfrm>
            <a:off x="5702050" y="3926500"/>
            <a:ext cx="2652600" cy="554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000"/>
              <a:buFont typeface="Raleway"/>
              <a:buNone/>
              <a:defRPr b="1" sz="1800">
                <a:solidFill>
                  <a:schemeClr val="dk1"/>
                </a:solidFill>
                <a:latin typeface="Antonio"/>
                <a:ea typeface="Antonio"/>
                <a:cs typeface="Antonio"/>
                <a:sym typeface="Antonio"/>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bg>
      <p:bgPr>
        <a:solidFill>
          <a:schemeClr val="lt2"/>
        </a:solidFill>
      </p:bgPr>
    </p:bg>
    <p:spTree>
      <p:nvGrpSpPr>
        <p:cNvPr id="127" name="Shape 127"/>
        <p:cNvGrpSpPr/>
        <p:nvPr/>
      </p:nvGrpSpPr>
      <p:grpSpPr>
        <a:xfrm>
          <a:off x="0" y="0"/>
          <a:ext cx="0" cy="0"/>
          <a:chOff x="0" y="0"/>
          <a:chExt cx="0" cy="0"/>
        </a:xfrm>
      </p:grpSpPr>
      <p:sp>
        <p:nvSpPr>
          <p:cNvPr id="128" name="Google Shape;128;p1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9" name="Google Shape;129;p14"/>
          <p:cNvSpPr/>
          <p:nvPr/>
        </p:nvSpPr>
        <p:spPr>
          <a:xfrm>
            <a:off x="-6250" y="4953525"/>
            <a:ext cx="9144000" cy="18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130" name="Google Shape;130;p14"/>
          <p:cNvGrpSpPr/>
          <p:nvPr/>
        </p:nvGrpSpPr>
        <p:grpSpPr>
          <a:xfrm>
            <a:off x="-211900" y="5"/>
            <a:ext cx="9225206" cy="1316639"/>
            <a:chOff x="-211900" y="5"/>
            <a:chExt cx="9225206" cy="1316639"/>
          </a:xfrm>
        </p:grpSpPr>
        <p:sp>
          <p:nvSpPr>
            <p:cNvPr id="131" name="Google Shape;131;p14"/>
            <p:cNvSpPr/>
            <p:nvPr/>
          </p:nvSpPr>
          <p:spPr>
            <a:xfrm>
              <a:off x="8502881" y="5"/>
              <a:ext cx="510425" cy="636352"/>
            </a:xfrm>
            <a:custGeom>
              <a:rect b="b" l="l" r="r" t="t"/>
              <a:pathLst>
                <a:path extrusionOk="0" h="9763" w="7831">
                  <a:moveTo>
                    <a:pt x="1" y="1"/>
                  </a:moveTo>
                  <a:lnTo>
                    <a:pt x="1" y="9763"/>
                  </a:lnTo>
                  <a:lnTo>
                    <a:pt x="7831" y="9763"/>
                  </a:lnTo>
                  <a:lnTo>
                    <a:pt x="78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132" name="Google Shape;132;p14"/>
            <p:cNvGrpSpPr/>
            <p:nvPr/>
          </p:nvGrpSpPr>
          <p:grpSpPr>
            <a:xfrm>
              <a:off x="-211900" y="199500"/>
              <a:ext cx="853025" cy="1117143"/>
              <a:chOff x="-211900" y="199500"/>
              <a:chExt cx="853025" cy="1117143"/>
            </a:xfrm>
          </p:grpSpPr>
          <p:sp>
            <p:nvSpPr>
              <p:cNvPr id="133" name="Google Shape;133;p14"/>
              <p:cNvSpPr/>
              <p:nvPr/>
            </p:nvSpPr>
            <p:spPr>
              <a:xfrm>
                <a:off x="137279" y="774802"/>
                <a:ext cx="446092" cy="541841"/>
              </a:xfrm>
              <a:custGeom>
                <a:rect b="b" l="l" r="r" t="t"/>
                <a:pathLst>
                  <a:path extrusionOk="0" h="8313" w="6844">
                    <a:moveTo>
                      <a:pt x="0" y="1"/>
                    </a:moveTo>
                    <a:lnTo>
                      <a:pt x="0" y="8312"/>
                    </a:lnTo>
                    <a:lnTo>
                      <a:pt x="6844" y="8312"/>
                    </a:lnTo>
                    <a:lnTo>
                      <a:pt x="6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134" name="Google Shape;134;p14"/>
              <p:cNvGrpSpPr/>
              <p:nvPr/>
            </p:nvGrpSpPr>
            <p:grpSpPr>
              <a:xfrm>
                <a:off x="-211900" y="199500"/>
                <a:ext cx="853025" cy="855150"/>
                <a:chOff x="5410275" y="2247825"/>
                <a:chExt cx="853025" cy="855150"/>
              </a:xfrm>
            </p:grpSpPr>
            <p:sp>
              <p:nvSpPr>
                <p:cNvPr id="135" name="Google Shape;135;p14"/>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36" name="Google Shape;136;p14"/>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37" name="Google Shape;137;p14"/>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38" name="Google Shape;138;p14"/>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39" name="Google Shape;139;p14"/>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40" name="Shape 140"/>
        <p:cNvGrpSpPr/>
        <p:nvPr/>
      </p:nvGrpSpPr>
      <p:grpSpPr>
        <a:xfrm>
          <a:off x="0" y="0"/>
          <a:ext cx="0" cy="0"/>
          <a:chOff x="0" y="0"/>
          <a:chExt cx="0" cy="0"/>
        </a:xfrm>
      </p:grpSpPr>
      <p:sp>
        <p:nvSpPr>
          <p:cNvPr id="141" name="Google Shape;141;p15"/>
          <p:cNvSpPr txBox="1"/>
          <p:nvPr>
            <p:ph type="title"/>
          </p:nvPr>
        </p:nvSpPr>
        <p:spPr>
          <a:xfrm>
            <a:off x="1458150" y="3175950"/>
            <a:ext cx="62277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42" name="Google Shape;142;p15"/>
          <p:cNvSpPr txBox="1"/>
          <p:nvPr>
            <p:ph idx="1" type="subTitle"/>
          </p:nvPr>
        </p:nvSpPr>
        <p:spPr>
          <a:xfrm>
            <a:off x="1458150" y="1435650"/>
            <a:ext cx="6227700" cy="1740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500"/>
              <a:buNone/>
              <a:defRPr sz="2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43" name="Google Shape;143;p15"/>
          <p:cNvGrpSpPr/>
          <p:nvPr/>
        </p:nvGrpSpPr>
        <p:grpSpPr>
          <a:xfrm flipH="1">
            <a:off x="-6250" y="-135"/>
            <a:ext cx="9150250" cy="5143560"/>
            <a:chOff x="-12500" y="-135"/>
            <a:chExt cx="9150250" cy="5143560"/>
          </a:xfrm>
        </p:grpSpPr>
        <p:grpSp>
          <p:nvGrpSpPr>
            <p:cNvPr id="144" name="Google Shape;144;p15"/>
            <p:cNvGrpSpPr/>
            <p:nvPr/>
          </p:nvGrpSpPr>
          <p:grpSpPr>
            <a:xfrm>
              <a:off x="-12500" y="-75"/>
              <a:ext cx="9150250" cy="5143500"/>
              <a:chOff x="-12500" y="-75"/>
              <a:chExt cx="9150250" cy="5143500"/>
            </a:xfrm>
          </p:grpSpPr>
          <p:sp>
            <p:nvSpPr>
              <p:cNvPr id="145" name="Google Shape;145;p15"/>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46" name="Google Shape;146;p15"/>
              <p:cNvSpPr/>
              <p:nvPr/>
            </p:nvSpPr>
            <p:spPr>
              <a:xfrm>
                <a:off x="-12500" y="-75"/>
                <a:ext cx="3804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nvGrpSpPr>
            <p:cNvPr id="147" name="Google Shape;147;p15"/>
            <p:cNvGrpSpPr/>
            <p:nvPr/>
          </p:nvGrpSpPr>
          <p:grpSpPr>
            <a:xfrm>
              <a:off x="7188169" y="-135"/>
              <a:ext cx="423605" cy="541776"/>
              <a:chOff x="7621425" y="1106625"/>
              <a:chExt cx="162475" cy="207800"/>
            </a:xfrm>
          </p:grpSpPr>
          <p:sp>
            <p:nvSpPr>
              <p:cNvPr id="148" name="Google Shape;148;p15"/>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49" name="Google Shape;149;p15"/>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50" name="Google Shape;150;p15"/>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51" name="Google Shape;151;p15"/>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152" name="Google Shape;152;p15"/>
            <p:cNvSpPr/>
            <p:nvPr/>
          </p:nvSpPr>
          <p:spPr>
            <a:xfrm>
              <a:off x="8502869" y="-43"/>
              <a:ext cx="510425" cy="1333387"/>
            </a:xfrm>
            <a:custGeom>
              <a:rect b="b" l="l" r="r" t="t"/>
              <a:pathLst>
                <a:path extrusionOk="0" h="20457" w="7831">
                  <a:moveTo>
                    <a:pt x="1" y="0"/>
                  </a:moveTo>
                  <a:lnTo>
                    <a:pt x="1" y="20457"/>
                  </a:lnTo>
                  <a:lnTo>
                    <a:pt x="7831" y="20457"/>
                  </a:lnTo>
                  <a:lnTo>
                    <a:pt x="783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53" name="Google Shape;153;p15"/>
            <p:cNvSpPr/>
            <p:nvPr/>
          </p:nvSpPr>
          <p:spPr>
            <a:xfrm>
              <a:off x="8502869" y="2850305"/>
              <a:ext cx="510425" cy="636352"/>
            </a:xfrm>
            <a:custGeom>
              <a:rect b="b" l="l" r="r" t="t"/>
              <a:pathLst>
                <a:path extrusionOk="0" h="9763" w="7831">
                  <a:moveTo>
                    <a:pt x="1" y="1"/>
                  </a:moveTo>
                  <a:lnTo>
                    <a:pt x="1" y="9763"/>
                  </a:lnTo>
                  <a:lnTo>
                    <a:pt x="7831" y="9763"/>
                  </a:lnTo>
                  <a:lnTo>
                    <a:pt x="78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54" name="Shape 154"/>
        <p:cNvGrpSpPr/>
        <p:nvPr/>
      </p:nvGrpSpPr>
      <p:grpSpPr>
        <a:xfrm>
          <a:off x="0" y="0"/>
          <a:ext cx="0" cy="0"/>
          <a:chOff x="0" y="0"/>
          <a:chExt cx="0" cy="0"/>
        </a:xfrm>
      </p:grpSpPr>
      <p:sp>
        <p:nvSpPr>
          <p:cNvPr id="155" name="Google Shape;155;p16"/>
          <p:cNvSpPr txBox="1"/>
          <p:nvPr>
            <p:ph idx="1" type="subTitle"/>
          </p:nvPr>
        </p:nvSpPr>
        <p:spPr>
          <a:xfrm>
            <a:off x="5398825" y="1819100"/>
            <a:ext cx="3030000" cy="82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56" name="Google Shape;156;p16"/>
          <p:cNvSpPr txBox="1"/>
          <p:nvPr>
            <p:ph type="title"/>
          </p:nvPr>
        </p:nvSpPr>
        <p:spPr>
          <a:xfrm>
            <a:off x="5398825" y="522531"/>
            <a:ext cx="3030000" cy="1410300"/>
          </a:xfrm>
          <a:prstGeom prst="rect">
            <a:avLst/>
          </a:prstGeom>
        </p:spPr>
        <p:txBody>
          <a:bodyPr anchorCtr="0" anchor="b"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57" name="Google Shape;157;p16"/>
          <p:cNvGrpSpPr/>
          <p:nvPr/>
        </p:nvGrpSpPr>
        <p:grpSpPr>
          <a:xfrm flipH="1">
            <a:off x="-6250" y="-75"/>
            <a:ext cx="9150250" cy="5143500"/>
            <a:chOff x="-12500" y="-75"/>
            <a:chExt cx="9150250" cy="5143500"/>
          </a:xfrm>
        </p:grpSpPr>
        <p:sp>
          <p:nvSpPr>
            <p:cNvPr id="158" name="Google Shape;158;p16"/>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59" name="Google Shape;159;p16"/>
            <p:cNvSpPr/>
            <p:nvPr/>
          </p:nvSpPr>
          <p:spPr>
            <a:xfrm>
              <a:off x="-12500" y="-75"/>
              <a:ext cx="3804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solidFill>
          <a:schemeClr val="lt2"/>
        </a:solidFill>
      </p:bgPr>
    </p:bg>
    <p:spTree>
      <p:nvGrpSpPr>
        <p:cNvPr id="160" name="Shape 160"/>
        <p:cNvGrpSpPr/>
        <p:nvPr/>
      </p:nvGrpSpPr>
      <p:grpSpPr>
        <a:xfrm>
          <a:off x="0" y="0"/>
          <a:ext cx="0" cy="0"/>
          <a:chOff x="0" y="0"/>
          <a:chExt cx="0" cy="0"/>
        </a:xfrm>
      </p:grpSpPr>
      <p:sp>
        <p:nvSpPr>
          <p:cNvPr id="161" name="Google Shape;161;p17"/>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2" name="Google Shape;162;p17"/>
          <p:cNvSpPr txBox="1"/>
          <p:nvPr>
            <p:ph idx="1" type="subTitle"/>
          </p:nvPr>
        </p:nvSpPr>
        <p:spPr>
          <a:xfrm>
            <a:off x="720000" y="1742838"/>
            <a:ext cx="4932900" cy="418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3" name="Google Shape;163;p17"/>
          <p:cNvSpPr txBox="1"/>
          <p:nvPr>
            <p:ph idx="2" type="subTitle"/>
          </p:nvPr>
        </p:nvSpPr>
        <p:spPr>
          <a:xfrm>
            <a:off x="720000" y="2046402"/>
            <a:ext cx="4932900" cy="49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4" name="Google Shape;164;p17"/>
          <p:cNvSpPr txBox="1"/>
          <p:nvPr>
            <p:ph idx="3" type="subTitle"/>
          </p:nvPr>
        </p:nvSpPr>
        <p:spPr>
          <a:xfrm>
            <a:off x="720000" y="3034037"/>
            <a:ext cx="4932900" cy="49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5" name="Google Shape;165;p17"/>
          <p:cNvSpPr txBox="1"/>
          <p:nvPr>
            <p:ph idx="4" type="subTitle"/>
          </p:nvPr>
        </p:nvSpPr>
        <p:spPr>
          <a:xfrm>
            <a:off x="720000" y="4021673"/>
            <a:ext cx="4932900" cy="49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66" name="Google Shape;166;p17"/>
          <p:cNvSpPr txBox="1"/>
          <p:nvPr>
            <p:ph idx="5" type="subTitle"/>
          </p:nvPr>
        </p:nvSpPr>
        <p:spPr>
          <a:xfrm>
            <a:off x="720000" y="2730464"/>
            <a:ext cx="4932900" cy="418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67" name="Google Shape;167;p17"/>
          <p:cNvSpPr txBox="1"/>
          <p:nvPr>
            <p:ph idx="6" type="subTitle"/>
          </p:nvPr>
        </p:nvSpPr>
        <p:spPr>
          <a:xfrm>
            <a:off x="720000" y="3718090"/>
            <a:ext cx="4932900" cy="4182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68" name="Google Shape;168;p17"/>
          <p:cNvGrpSpPr/>
          <p:nvPr/>
        </p:nvGrpSpPr>
        <p:grpSpPr>
          <a:xfrm>
            <a:off x="-6250" y="-135"/>
            <a:ext cx="9144000" cy="5143560"/>
            <a:chOff x="-6250" y="-135"/>
            <a:chExt cx="9144000" cy="5143560"/>
          </a:xfrm>
        </p:grpSpPr>
        <p:sp>
          <p:nvSpPr>
            <p:cNvPr id="169" name="Google Shape;169;p17"/>
            <p:cNvSpPr/>
            <p:nvPr/>
          </p:nvSpPr>
          <p:spPr>
            <a:xfrm>
              <a:off x="-6250" y="4953525"/>
              <a:ext cx="9144000" cy="18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170" name="Google Shape;170;p17"/>
            <p:cNvGrpSpPr/>
            <p:nvPr/>
          </p:nvGrpSpPr>
          <p:grpSpPr>
            <a:xfrm>
              <a:off x="7188169" y="-135"/>
              <a:ext cx="423605" cy="541776"/>
              <a:chOff x="7621425" y="1106625"/>
              <a:chExt cx="162475" cy="207800"/>
            </a:xfrm>
          </p:grpSpPr>
          <p:sp>
            <p:nvSpPr>
              <p:cNvPr id="171" name="Google Shape;171;p17"/>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72" name="Google Shape;172;p17"/>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73" name="Google Shape;173;p17"/>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74" name="Google Shape;174;p17"/>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175" name="Shape 175"/>
        <p:cNvGrpSpPr/>
        <p:nvPr/>
      </p:nvGrpSpPr>
      <p:grpSpPr>
        <a:xfrm>
          <a:off x="0" y="0"/>
          <a:ext cx="0" cy="0"/>
          <a:chOff x="0" y="0"/>
          <a:chExt cx="0" cy="0"/>
        </a:xfrm>
      </p:grpSpPr>
      <p:sp>
        <p:nvSpPr>
          <p:cNvPr id="176" name="Google Shape;176;p18"/>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18"/>
          <p:cNvSpPr txBox="1"/>
          <p:nvPr>
            <p:ph idx="1" type="subTitle"/>
          </p:nvPr>
        </p:nvSpPr>
        <p:spPr>
          <a:xfrm>
            <a:off x="2029850" y="1939721"/>
            <a:ext cx="5372700" cy="384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8" name="Google Shape;178;p18"/>
          <p:cNvSpPr txBox="1"/>
          <p:nvPr>
            <p:ph idx="2" type="subTitle"/>
          </p:nvPr>
        </p:nvSpPr>
        <p:spPr>
          <a:xfrm>
            <a:off x="2029850" y="3083208"/>
            <a:ext cx="5372700" cy="384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9" name="Google Shape;179;p18"/>
          <p:cNvSpPr txBox="1"/>
          <p:nvPr>
            <p:ph idx="3" type="subTitle"/>
          </p:nvPr>
        </p:nvSpPr>
        <p:spPr>
          <a:xfrm>
            <a:off x="2029850" y="4226695"/>
            <a:ext cx="5372700" cy="3846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0" name="Google Shape;180;p18"/>
          <p:cNvSpPr txBox="1"/>
          <p:nvPr>
            <p:ph idx="4" type="subTitle"/>
          </p:nvPr>
        </p:nvSpPr>
        <p:spPr>
          <a:xfrm>
            <a:off x="2029850" y="1472770"/>
            <a:ext cx="5372700" cy="51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1" name="Google Shape;181;p18"/>
          <p:cNvSpPr txBox="1"/>
          <p:nvPr>
            <p:ph idx="5" type="subTitle"/>
          </p:nvPr>
        </p:nvSpPr>
        <p:spPr>
          <a:xfrm>
            <a:off x="2029850" y="2616284"/>
            <a:ext cx="5372700" cy="51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2" name="Google Shape;182;p18"/>
          <p:cNvSpPr txBox="1"/>
          <p:nvPr>
            <p:ph idx="6" type="subTitle"/>
          </p:nvPr>
        </p:nvSpPr>
        <p:spPr>
          <a:xfrm>
            <a:off x="2029850" y="3759797"/>
            <a:ext cx="5372700" cy="5193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183" name="Google Shape;183;p18"/>
          <p:cNvGrpSpPr/>
          <p:nvPr/>
        </p:nvGrpSpPr>
        <p:grpSpPr>
          <a:xfrm>
            <a:off x="-6250" y="-75"/>
            <a:ext cx="9426631" cy="5143500"/>
            <a:chOff x="-6250" y="-75"/>
            <a:chExt cx="9426631" cy="5143500"/>
          </a:xfrm>
        </p:grpSpPr>
        <p:grpSp>
          <p:nvGrpSpPr>
            <p:cNvPr id="184" name="Google Shape;184;p18"/>
            <p:cNvGrpSpPr/>
            <p:nvPr/>
          </p:nvGrpSpPr>
          <p:grpSpPr>
            <a:xfrm>
              <a:off x="-6250" y="-75"/>
              <a:ext cx="9144000" cy="5143500"/>
              <a:chOff x="-6250" y="-75"/>
              <a:chExt cx="9144000" cy="5143500"/>
            </a:xfrm>
          </p:grpSpPr>
          <p:sp>
            <p:nvSpPr>
              <p:cNvPr id="185" name="Google Shape;185;p18"/>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186" name="Google Shape;186;p18"/>
              <p:cNvSpPr/>
              <p:nvPr/>
            </p:nvSpPr>
            <p:spPr>
              <a:xfrm>
                <a:off x="0" y="-75"/>
                <a:ext cx="3678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187" name="Google Shape;187;p18"/>
            <p:cNvSpPr/>
            <p:nvPr/>
          </p:nvSpPr>
          <p:spPr>
            <a:xfrm>
              <a:off x="8424006" y="726525"/>
              <a:ext cx="996375" cy="1546650"/>
            </a:xfrm>
            <a:custGeom>
              <a:rect b="b" l="l" r="r" t="t"/>
              <a:pathLst>
                <a:path extrusionOk="0" h="61866" w="39855">
                  <a:moveTo>
                    <a:pt x="8522" y="11490"/>
                  </a:moveTo>
                  <a:lnTo>
                    <a:pt x="8522" y="20036"/>
                  </a:lnTo>
                  <a:lnTo>
                    <a:pt x="14258" y="20036"/>
                  </a:lnTo>
                  <a:lnTo>
                    <a:pt x="14258" y="11490"/>
                  </a:lnTo>
                  <a:close/>
                  <a:moveTo>
                    <a:pt x="10611" y="22510"/>
                  </a:moveTo>
                  <a:lnTo>
                    <a:pt x="10611" y="31055"/>
                  </a:lnTo>
                  <a:lnTo>
                    <a:pt x="17904" y="31055"/>
                  </a:lnTo>
                  <a:lnTo>
                    <a:pt x="17904" y="22510"/>
                  </a:lnTo>
                  <a:close/>
                  <a:moveTo>
                    <a:pt x="10611" y="33529"/>
                  </a:moveTo>
                  <a:lnTo>
                    <a:pt x="10611" y="42075"/>
                  </a:lnTo>
                  <a:lnTo>
                    <a:pt x="17904" y="42075"/>
                  </a:lnTo>
                  <a:lnTo>
                    <a:pt x="17904" y="33529"/>
                  </a:lnTo>
                  <a:close/>
                  <a:moveTo>
                    <a:pt x="30155" y="6768"/>
                  </a:moveTo>
                  <a:lnTo>
                    <a:pt x="30155" y="47472"/>
                  </a:lnTo>
                  <a:lnTo>
                    <a:pt x="39854" y="47472"/>
                  </a:lnTo>
                  <a:lnTo>
                    <a:pt x="39854" y="6768"/>
                  </a:lnTo>
                  <a:close/>
                  <a:moveTo>
                    <a:pt x="10611" y="44548"/>
                  </a:moveTo>
                  <a:lnTo>
                    <a:pt x="10611" y="53095"/>
                  </a:lnTo>
                  <a:lnTo>
                    <a:pt x="17904" y="53095"/>
                  </a:lnTo>
                  <a:lnTo>
                    <a:pt x="17904" y="44548"/>
                  </a:lnTo>
                  <a:close/>
                  <a:moveTo>
                    <a:pt x="1" y="1"/>
                  </a:moveTo>
                  <a:lnTo>
                    <a:pt x="1" y="57837"/>
                  </a:lnTo>
                  <a:lnTo>
                    <a:pt x="8522" y="57837"/>
                  </a:lnTo>
                  <a:lnTo>
                    <a:pt x="8522" y="20036"/>
                  </a:lnTo>
                  <a:lnTo>
                    <a:pt x="6964" y="20036"/>
                  </a:lnTo>
                  <a:lnTo>
                    <a:pt x="6964" y="11490"/>
                  </a:lnTo>
                  <a:lnTo>
                    <a:pt x="8522" y="11490"/>
                  </a:lnTo>
                  <a:lnTo>
                    <a:pt x="8522" y="1"/>
                  </a:lnTo>
                  <a:close/>
                  <a:moveTo>
                    <a:pt x="21952" y="1371"/>
                  </a:moveTo>
                  <a:lnTo>
                    <a:pt x="21952" y="61865"/>
                  </a:lnTo>
                  <a:lnTo>
                    <a:pt x="26877" y="61865"/>
                  </a:lnTo>
                  <a:lnTo>
                    <a:pt x="26877" y="137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88" name="Shape 188"/>
        <p:cNvGrpSpPr/>
        <p:nvPr/>
      </p:nvGrpSpPr>
      <p:grpSpPr>
        <a:xfrm>
          <a:off x="0" y="0"/>
          <a:ext cx="0" cy="0"/>
          <a:chOff x="0" y="0"/>
          <a:chExt cx="0" cy="0"/>
        </a:xfrm>
      </p:grpSpPr>
      <p:sp>
        <p:nvSpPr>
          <p:cNvPr id="189" name="Google Shape;189;p19"/>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19"/>
          <p:cNvSpPr txBox="1"/>
          <p:nvPr>
            <p:ph idx="1" type="subTitle"/>
          </p:nvPr>
        </p:nvSpPr>
        <p:spPr>
          <a:xfrm>
            <a:off x="720000" y="1637925"/>
            <a:ext cx="31611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1" name="Google Shape;191;p19"/>
          <p:cNvSpPr txBox="1"/>
          <p:nvPr>
            <p:ph idx="2" type="subTitle"/>
          </p:nvPr>
        </p:nvSpPr>
        <p:spPr>
          <a:xfrm>
            <a:off x="720000" y="2043976"/>
            <a:ext cx="3161100" cy="874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2" name="Google Shape;192;p19"/>
          <p:cNvSpPr txBox="1"/>
          <p:nvPr>
            <p:ph idx="3" type="subTitle"/>
          </p:nvPr>
        </p:nvSpPr>
        <p:spPr>
          <a:xfrm>
            <a:off x="4382591" y="2043976"/>
            <a:ext cx="3161100" cy="874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3" name="Google Shape;193;p19"/>
          <p:cNvSpPr txBox="1"/>
          <p:nvPr>
            <p:ph idx="4" type="subTitle"/>
          </p:nvPr>
        </p:nvSpPr>
        <p:spPr>
          <a:xfrm>
            <a:off x="720000" y="3499975"/>
            <a:ext cx="3161100" cy="874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4" name="Google Shape;194;p19"/>
          <p:cNvSpPr txBox="1"/>
          <p:nvPr>
            <p:ph idx="5" type="subTitle"/>
          </p:nvPr>
        </p:nvSpPr>
        <p:spPr>
          <a:xfrm>
            <a:off x="4382591" y="3499975"/>
            <a:ext cx="3161100" cy="874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5" name="Google Shape;195;p19"/>
          <p:cNvSpPr txBox="1"/>
          <p:nvPr>
            <p:ph idx="6" type="subTitle"/>
          </p:nvPr>
        </p:nvSpPr>
        <p:spPr>
          <a:xfrm>
            <a:off x="720000" y="3093919"/>
            <a:ext cx="31611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6" name="Google Shape;196;p19"/>
          <p:cNvSpPr txBox="1"/>
          <p:nvPr>
            <p:ph idx="7" type="subTitle"/>
          </p:nvPr>
        </p:nvSpPr>
        <p:spPr>
          <a:xfrm>
            <a:off x="4382593" y="1637925"/>
            <a:ext cx="31611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7" name="Google Shape;197;p19"/>
          <p:cNvSpPr txBox="1"/>
          <p:nvPr>
            <p:ph idx="8" type="subTitle"/>
          </p:nvPr>
        </p:nvSpPr>
        <p:spPr>
          <a:xfrm>
            <a:off x="4382593" y="3093919"/>
            <a:ext cx="31611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98" name="Google Shape;198;p19"/>
          <p:cNvGrpSpPr/>
          <p:nvPr/>
        </p:nvGrpSpPr>
        <p:grpSpPr>
          <a:xfrm>
            <a:off x="-6250" y="4066652"/>
            <a:ext cx="9144000" cy="1076773"/>
            <a:chOff x="-6250" y="4066652"/>
            <a:chExt cx="9144000" cy="1076773"/>
          </a:xfrm>
        </p:grpSpPr>
        <p:sp>
          <p:nvSpPr>
            <p:cNvPr id="199" name="Google Shape;199;p19"/>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00" name="Google Shape;200;p19"/>
            <p:cNvSpPr/>
            <p:nvPr/>
          </p:nvSpPr>
          <p:spPr>
            <a:xfrm>
              <a:off x="8578854" y="4066652"/>
              <a:ext cx="446092" cy="541841"/>
            </a:xfrm>
            <a:custGeom>
              <a:rect b="b" l="l" r="r" t="t"/>
              <a:pathLst>
                <a:path extrusionOk="0" h="8313" w="6844">
                  <a:moveTo>
                    <a:pt x="0" y="1"/>
                  </a:moveTo>
                  <a:lnTo>
                    <a:pt x="0" y="8312"/>
                  </a:lnTo>
                  <a:lnTo>
                    <a:pt x="6844" y="8312"/>
                  </a:lnTo>
                  <a:lnTo>
                    <a:pt x="6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solidFill>
          <a:schemeClr val="lt2"/>
        </a:solidFill>
      </p:bgPr>
    </p:bg>
    <p:spTree>
      <p:nvGrpSpPr>
        <p:cNvPr id="201" name="Shape 201"/>
        <p:cNvGrpSpPr/>
        <p:nvPr/>
      </p:nvGrpSpPr>
      <p:grpSpPr>
        <a:xfrm>
          <a:off x="0" y="0"/>
          <a:ext cx="0" cy="0"/>
          <a:chOff x="0" y="0"/>
          <a:chExt cx="0" cy="0"/>
        </a:xfrm>
      </p:grpSpPr>
      <p:sp>
        <p:nvSpPr>
          <p:cNvPr id="202" name="Google Shape;202;p20"/>
          <p:cNvSpPr txBox="1"/>
          <p:nvPr>
            <p:ph type="title"/>
          </p:nvPr>
        </p:nvSpPr>
        <p:spPr>
          <a:xfrm>
            <a:off x="720000" y="533694"/>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3" name="Google Shape;203;p20"/>
          <p:cNvSpPr txBox="1"/>
          <p:nvPr>
            <p:ph idx="1" type="subTitle"/>
          </p:nvPr>
        </p:nvSpPr>
        <p:spPr>
          <a:xfrm>
            <a:off x="720000" y="2046357"/>
            <a:ext cx="2459100" cy="831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4" name="Google Shape;204;p20"/>
          <p:cNvSpPr txBox="1"/>
          <p:nvPr>
            <p:ph idx="2" type="subTitle"/>
          </p:nvPr>
        </p:nvSpPr>
        <p:spPr>
          <a:xfrm>
            <a:off x="3342158" y="2046366"/>
            <a:ext cx="2459700" cy="831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5" name="Google Shape;205;p20"/>
          <p:cNvSpPr txBox="1"/>
          <p:nvPr>
            <p:ph idx="3" type="subTitle"/>
          </p:nvPr>
        </p:nvSpPr>
        <p:spPr>
          <a:xfrm>
            <a:off x="5959741" y="2046366"/>
            <a:ext cx="2459700" cy="831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6" name="Google Shape;206;p20"/>
          <p:cNvSpPr txBox="1"/>
          <p:nvPr>
            <p:ph idx="4" type="subTitle"/>
          </p:nvPr>
        </p:nvSpPr>
        <p:spPr>
          <a:xfrm>
            <a:off x="720000" y="3518860"/>
            <a:ext cx="2459100" cy="831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7" name="Google Shape;207;p20"/>
          <p:cNvSpPr txBox="1"/>
          <p:nvPr>
            <p:ph idx="5" type="subTitle"/>
          </p:nvPr>
        </p:nvSpPr>
        <p:spPr>
          <a:xfrm>
            <a:off x="3342158" y="3518860"/>
            <a:ext cx="2459100" cy="831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8" name="Google Shape;208;p20"/>
          <p:cNvSpPr txBox="1"/>
          <p:nvPr>
            <p:ph idx="6" type="subTitle"/>
          </p:nvPr>
        </p:nvSpPr>
        <p:spPr>
          <a:xfrm>
            <a:off x="5959750" y="3518850"/>
            <a:ext cx="2459700" cy="8319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09" name="Google Shape;209;p20"/>
          <p:cNvSpPr txBox="1"/>
          <p:nvPr>
            <p:ph idx="7" type="subTitle"/>
          </p:nvPr>
        </p:nvSpPr>
        <p:spPr>
          <a:xfrm>
            <a:off x="720000" y="1625117"/>
            <a:ext cx="24591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0" name="Google Shape;210;p20"/>
          <p:cNvSpPr txBox="1"/>
          <p:nvPr>
            <p:ph idx="8" type="subTitle"/>
          </p:nvPr>
        </p:nvSpPr>
        <p:spPr>
          <a:xfrm>
            <a:off x="3342158" y="1625117"/>
            <a:ext cx="24591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1" name="Google Shape;211;p20"/>
          <p:cNvSpPr txBox="1"/>
          <p:nvPr>
            <p:ph idx="9" type="subTitle"/>
          </p:nvPr>
        </p:nvSpPr>
        <p:spPr>
          <a:xfrm>
            <a:off x="5959741" y="1625117"/>
            <a:ext cx="24597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2" name="Google Shape;212;p20"/>
          <p:cNvSpPr txBox="1"/>
          <p:nvPr>
            <p:ph idx="13" type="subTitle"/>
          </p:nvPr>
        </p:nvSpPr>
        <p:spPr>
          <a:xfrm>
            <a:off x="720000" y="3093117"/>
            <a:ext cx="24591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3" name="Google Shape;213;p20"/>
          <p:cNvSpPr txBox="1"/>
          <p:nvPr>
            <p:ph idx="14" type="subTitle"/>
          </p:nvPr>
        </p:nvSpPr>
        <p:spPr>
          <a:xfrm>
            <a:off x="3342158" y="3093117"/>
            <a:ext cx="24591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4" name="Google Shape;214;p20"/>
          <p:cNvSpPr txBox="1"/>
          <p:nvPr>
            <p:ph idx="15" type="subTitle"/>
          </p:nvPr>
        </p:nvSpPr>
        <p:spPr>
          <a:xfrm>
            <a:off x="5959741" y="3093117"/>
            <a:ext cx="2459100" cy="537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215" name="Google Shape;215;p20"/>
          <p:cNvGrpSpPr/>
          <p:nvPr/>
        </p:nvGrpSpPr>
        <p:grpSpPr>
          <a:xfrm>
            <a:off x="-6250" y="-135"/>
            <a:ext cx="9144000" cy="5143560"/>
            <a:chOff x="-6250" y="-135"/>
            <a:chExt cx="9144000" cy="5143560"/>
          </a:xfrm>
        </p:grpSpPr>
        <p:grpSp>
          <p:nvGrpSpPr>
            <p:cNvPr id="216" name="Google Shape;216;p20"/>
            <p:cNvGrpSpPr/>
            <p:nvPr/>
          </p:nvGrpSpPr>
          <p:grpSpPr>
            <a:xfrm>
              <a:off x="7188169" y="-135"/>
              <a:ext cx="423605" cy="541776"/>
              <a:chOff x="7621425" y="1106625"/>
              <a:chExt cx="162475" cy="207800"/>
            </a:xfrm>
          </p:grpSpPr>
          <p:sp>
            <p:nvSpPr>
              <p:cNvPr id="217" name="Google Shape;217;p20"/>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18" name="Google Shape;218;p20"/>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19" name="Google Shape;219;p20"/>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20" name="Google Shape;220;p20"/>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nvGrpSpPr>
            <p:cNvPr id="221" name="Google Shape;221;p20"/>
            <p:cNvGrpSpPr/>
            <p:nvPr/>
          </p:nvGrpSpPr>
          <p:grpSpPr>
            <a:xfrm>
              <a:off x="-6250" y="-75"/>
              <a:ext cx="9144000" cy="5143500"/>
              <a:chOff x="-6250" y="-75"/>
              <a:chExt cx="9144000" cy="5143500"/>
            </a:xfrm>
          </p:grpSpPr>
          <p:sp>
            <p:nvSpPr>
              <p:cNvPr id="222" name="Google Shape;222;p20"/>
              <p:cNvSpPr/>
              <p:nvPr/>
            </p:nvSpPr>
            <p:spPr>
              <a:xfrm>
                <a:off x="-6250" y="4953525"/>
                <a:ext cx="9144000" cy="18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23" name="Google Shape;223;p20"/>
              <p:cNvSpPr/>
              <p:nvPr/>
            </p:nvSpPr>
            <p:spPr>
              <a:xfrm>
                <a:off x="0" y="-75"/>
                <a:ext cx="3678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2" name="Shape 22"/>
        <p:cNvGrpSpPr/>
        <p:nvPr/>
      </p:nvGrpSpPr>
      <p:grpSpPr>
        <a:xfrm>
          <a:off x="0" y="0"/>
          <a:ext cx="0" cy="0"/>
          <a:chOff x="0" y="0"/>
          <a:chExt cx="0" cy="0"/>
        </a:xfrm>
      </p:grpSpPr>
      <p:grpSp>
        <p:nvGrpSpPr>
          <p:cNvPr id="23" name="Google Shape;23;p3"/>
          <p:cNvGrpSpPr/>
          <p:nvPr/>
        </p:nvGrpSpPr>
        <p:grpSpPr>
          <a:xfrm>
            <a:off x="-6250" y="-135"/>
            <a:ext cx="9144000" cy="5143560"/>
            <a:chOff x="-6250" y="-135"/>
            <a:chExt cx="9144000" cy="5143560"/>
          </a:xfrm>
        </p:grpSpPr>
        <p:sp>
          <p:nvSpPr>
            <p:cNvPr id="24" name="Google Shape;24;p3"/>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25" name="Google Shape;25;p3"/>
            <p:cNvGrpSpPr/>
            <p:nvPr/>
          </p:nvGrpSpPr>
          <p:grpSpPr>
            <a:xfrm>
              <a:off x="7188169" y="-135"/>
              <a:ext cx="423605" cy="541776"/>
              <a:chOff x="7621425" y="1106625"/>
              <a:chExt cx="162475" cy="207800"/>
            </a:xfrm>
          </p:grpSpPr>
          <p:sp>
            <p:nvSpPr>
              <p:cNvPr id="26" name="Google Shape;26;p3"/>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7" name="Google Shape;27;p3"/>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8" name="Google Shape;28;p3"/>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9" name="Google Shape;29;p3"/>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sp>
        <p:nvSpPr>
          <p:cNvPr id="30" name="Google Shape;30;p3"/>
          <p:cNvSpPr txBox="1"/>
          <p:nvPr>
            <p:ph type="title"/>
          </p:nvPr>
        </p:nvSpPr>
        <p:spPr>
          <a:xfrm>
            <a:off x="4301600" y="3008725"/>
            <a:ext cx="4127400" cy="1599900"/>
          </a:xfrm>
          <a:prstGeom prst="rect">
            <a:avLst/>
          </a:prstGeom>
        </p:spPr>
        <p:txBody>
          <a:bodyPr anchorCtr="0" anchor="t" bIns="91425" lIns="91425" spcFirstLastPara="1" rIns="91425" wrap="square" tIns="91425">
            <a:noAutofit/>
          </a:bodyPr>
          <a:lstStyle>
            <a:lvl1pPr lvl="0" algn="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31" name="Google Shape;31;p3"/>
          <p:cNvSpPr txBox="1"/>
          <p:nvPr>
            <p:ph hasCustomPrompt="1" idx="2" type="title"/>
          </p:nvPr>
        </p:nvSpPr>
        <p:spPr>
          <a:xfrm>
            <a:off x="6886100" y="1515275"/>
            <a:ext cx="1542900" cy="1224900"/>
          </a:xfrm>
          <a:prstGeom prst="rect">
            <a:avLst/>
          </a:prstGeom>
          <a:solidFill>
            <a:schemeClr val="dk1"/>
          </a:solidFill>
        </p:spPr>
        <p:txBody>
          <a:bodyPr anchorCtr="0" anchor="b" bIns="91425" lIns="91425" spcFirstLastPara="1" rIns="91425" wrap="square" tIns="91425">
            <a:noAutofit/>
          </a:bodyPr>
          <a:lstStyle>
            <a:lvl1pPr lvl="0" rtl="0" algn="ctr">
              <a:spcBef>
                <a:spcPts val="0"/>
              </a:spcBef>
              <a:spcAft>
                <a:spcPts val="0"/>
              </a:spcAft>
              <a:buSzPts val="6000"/>
              <a:buNone/>
              <a:defRPr sz="60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lt2"/>
        </a:solidFill>
      </p:bgPr>
    </p:bg>
    <p:spTree>
      <p:nvGrpSpPr>
        <p:cNvPr id="224" name="Shape 224"/>
        <p:cNvGrpSpPr/>
        <p:nvPr/>
      </p:nvGrpSpPr>
      <p:grpSpPr>
        <a:xfrm>
          <a:off x="0" y="0"/>
          <a:ext cx="0" cy="0"/>
          <a:chOff x="0" y="0"/>
          <a:chExt cx="0" cy="0"/>
        </a:xfrm>
      </p:grpSpPr>
      <p:sp>
        <p:nvSpPr>
          <p:cNvPr id="225" name="Google Shape;225;p21"/>
          <p:cNvSpPr txBox="1"/>
          <p:nvPr>
            <p:ph type="ctrTitle"/>
          </p:nvPr>
        </p:nvSpPr>
        <p:spPr>
          <a:xfrm>
            <a:off x="715100" y="535000"/>
            <a:ext cx="4185000" cy="10563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26" name="Google Shape;226;p21"/>
          <p:cNvSpPr txBox="1"/>
          <p:nvPr>
            <p:ph idx="1" type="subTitle"/>
          </p:nvPr>
        </p:nvSpPr>
        <p:spPr>
          <a:xfrm>
            <a:off x="715196" y="1548000"/>
            <a:ext cx="4185000" cy="117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27" name="Google Shape;227;p21"/>
          <p:cNvSpPr txBox="1"/>
          <p:nvPr/>
        </p:nvSpPr>
        <p:spPr>
          <a:xfrm>
            <a:off x="715208" y="3751775"/>
            <a:ext cx="4185000" cy="615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lang="en" sz="1000">
                <a:solidFill>
                  <a:schemeClr val="dk1"/>
                </a:solidFill>
                <a:latin typeface="Open Sans"/>
                <a:ea typeface="Open Sans"/>
                <a:cs typeface="Open Sans"/>
                <a:sym typeface="Open Sans"/>
              </a:rPr>
              <a:t>CREDITS: This presentation template was created by </a:t>
            </a:r>
            <a:r>
              <a:rPr b="1" lang="en" sz="1000" u="sng">
                <a:solidFill>
                  <a:schemeClr val="dk1"/>
                </a:solidFill>
                <a:latin typeface="Open Sans"/>
                <a:ea typeface="Open Sans"/>
                <a:cs typeface="Open Sans"/>
                <a:sym typeface="Open Sans"/>
                <a:hlinkClick r:id="rId2">
                  <a:extLst>
                    <a:ext uri="{A12FA001-AC4F-418D-AE19-62706E023703}">
                      <ahyp:hlinkClr val="tx"/>
                    </a:ext>
                  </a:extLst>
                </a:hlinkClick>
              </a:rPr>
              <a:t>Slidesgo</a:t>
            </a:r>
            <a:r>
              <a:rPr lang="en" sz="1000" u="sng">
                <a:solidFill>
                  <a:schemeClr val="dk1"/>
                </a:solidFill>
                <a:latin typeface="Open Sans"/>
                <a:ea typeface="Open Sans"/>
                <a:cs typeface="Open Sans"/>
                <a:sym typeface="Open Sans"/>
              </a:rPr>
              <a:t>,</a:t>
            </a:r>
            <a:r>
              <a:rPr lang="en" sz="1000">
                <a:solidFill>
                  <a:schemeClr val="dk1"/>
                </a:solidFill>
                <a:latin typeface="Open Sans"/>
                <a:ea typeface="Open Sans"/>
                <a:cs typeface="Open Sans"/>
                <a:sym typeface="Open Sans"/>
              </a:rPr>
              <a:t> including icons by </a:t>
            </a:r>
            <a:r>
              <a:rPr b="1" lang="en" sz="1000" u="sng">
                <a:solidFill>
                  <a:schemeClr val="dk1"/>
                </a:solidFill>
                <a:latin typeface="Open Sans"/>
                <a:ea typeface="Open Sans"/>
                <a:cs typeface="Open Sans"/>
                <a:sym typeface="Open Sans"/>
                <a:hlinkClick r:id="rId3">
                  <a:extLst>
                    <a:ext uri="{A12FA001-AC4F-418D-AE19-62706E023703}">
                      <ahyp:hlinkClr val="tx"/>
                    </a:ext>
                  </a:extLst>
                </a:hlinkClick>
              </a:rPr>
              <a:t>Flaticon</a:t>
            </a:r>
            <a:r>
              <a:rPr lang="en" sz="1000">
                <a:solidFill>
                  <a:schemeClr val="dk1"/>
                </a:solidFill>
                <a:latin typeface="Open Sans"/>
                <a:ea typeface="Open Sans"/>
                <a:cs typeface="Open Sans"/>
                <a:sym typeface="Open Sans"/>
              </a:rPr>
              <a:t>, and infographics &amp; images by </a:t>
            </a:r>
            <a:r>
              <a:rPr b="1" lang="en" sz="1000" u="sng">
                <a:solidFill>
                  <a:schemeClr val="dk1"/>
                </a:solidFill>
                <a:latin typeface="Open Sans"/>
                <a:ea typeface="Open Sans"/>
                <a:cs typeface="Open Sans"/>
                <a:sym typeface="Open Sans"/>
                <a:hlinkClick r:id="rId4">
                  <a:extLst>
                    <a:ext uri="{A12FA001-AC4F-418D-AE19-62706E023703}">
                      <ahyp:hlinkClr val="tx"/>
                    </a:ext>
                  </a:extLst>
                </a:hlinkClick>
              </a:rPr>
              <a:t>Freepik</a:t>
            </a:r>
            <a:endParaRPr b="1" sz="1000" u="sng">
              <a:solidFill>
                <a:schemeClr val="dk1"/>
              </a:solidFill>
              <a:latin typeface="Open Sans"/>
              <a:ea typeface="Open Sans"/>
              <a:cs typeface="Open Sans"/>
              <a:sym typeface="Open Sans"/>
            </a:endParaRPr>
          </a:p>
        </p:txBody>
      </p:sp>
      <p:grpSp>
        <p:nvGrpSpPr>
          <p:cNvPr id="228" name="Google Shape;228;p21"/>
          <p:cNvGrpSpPr/>
          <p:nvPr/>
        </p:nvGrpSpPr>
        <p:grpSpPr>
          <a:xfrm>
            <a:off x="-6250" y="-75"/>
            <a:ext cx="9144000" cy="5143500"/>
            <a:chOff x="-6250" y="-75"/>
            <a:chExt cx="9144000" cy="5143500"/>
          </a:xfrm>
        </p:grpSpPr>
        <p:sp>
          <p:nvSpPr>
            <p:cNvPr id="229" name="Google Shape;229;p21"/>
            <p:cNvSpPr/>
            <p:nvPr/>
          </p:nvSpPr>
          <p:spPr>
            <a:xfrm>
              <a:off x="-6250" y="4953525"/>
              <a:ext cx="9144000" cy="18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30" name="Google Shape;230;p21"/>
            <p:cNvSpPr/>
            <p:nvPr/>
          </p:nvSpPr>
          <p:spPr>
            <a:xfrm>
              <a:off x="0" y="-75"/>
              <a:ext cx="3678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231" name="Shape 231"/>
        <p:cNvGrpSpPr/>
        <p:nvPr/>
      </p:nvGrpSpPr>
      <p:grpSpPr>
        <a:xfrm>
          <a:off x="0" y="0"/>
          <a:ext cx="0" cy="0"/>
          <a:chOff x="0" y="0"/>
          <a:chExt cx="0" cy="0"/>
        </a:xfrm>
      </p:grpSpPr>
      <p:grpSp>
        <p:nvGrpSpPr>
          <p:cNvPr id="232" name="Google Shape;232;p22"/>
          <p:cNvGrpSpPr/>
          <p:nvPr/>
        </p:nvGrpSpPr>
        <p:grpSpPr>
          <a:xfrm>
            <a:off x="-6250" y="-75"/>
            <a:ext cx="9144000" cy="5143500"/>
            <a:chOff x="-6250" y="-75"/>
            <a:chExt cx="9144000" cy="5143500"/>
          </a:xfrm>
        </p:grpSpPr>
        <p:sp>
          <p:nvSpPr>
            <p:cNvPr id="233" name="Google Shape;233;p22"/>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34" name="Google Shape;234;p22"/>
            <p:cNvSpPr/>
            <p:nvPr/>
          </p:nvSpPr>
          <p:spPr>
            <a:xfrm>
              <a:off x="0" y="-75"/>
              <a:ext cx="3678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nvGrpSpPr>
          <p:cNvPr id="235" name="Google Shape;235;p22"/>
          <p:cNvGrpSpPr/>
          <p:nvPr/>
        </p:nvGrpSpPr>
        <p:grpSpPr>
          <a:xfrm>
            <a:off x="-6250" y="-75"/>
            <a:ext cx="9150249" cy="5143500"/>
            <a:chOff x="-6250" y="-75"/>
            <a:chExt cx="9150249" cy="5143500"/>
          </a:xfrm>
        </p:grpSpPr>
        <p:sp>
          <p:nvSpPr>
            <p:cNvPr id="236" name="Google Shape;236;p22"/>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237" name="Google Shape;237;p22"/>
            <p:cNvGrpSpPr/>
            <p:nvPr/>
          </p:nvGrpSpPr>
          <p:grpSpPr>
            <a:xfrm>
              <a:off x="8720394" y="2905165"/>
              <a:ext cx="423605" cy="541776"/>
              <a:chOff x="7621425" y="1106625"/>
              <a:chExt cx="162475" cy="207800"/>
            </a:xfrm>
          </p:grpSpPr>
          <p:sp>
            <p:nvSpPr>
              <p:cNvPr id="238" name="Google Shape;238;p22"/>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39" name="Google Shape;239;p22"/>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40" name="Google Shape;240;p22"/>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41" name="Google Shape;241;p22"/>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242" name="Google Shape;242;p22"/>
            <p:cNvSpPr/>
            <p:nvPr/>
          </p:nvSpPr>
          <p:spPr>
            <a:xfrm>
              <a:off x="8612600" y="-75"/>
              <a:ext cx="386400" cy="138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lt2"/>
        </a:solidFill>
      </p:bgPr>
    </p:bg>
    <p:spTree>
      <p:nvGrpSpPr>
        <p:cNvPr id="243" name="Shape 243"/>
        <p:cNvGrpSpPr/>
        <p:nvPr/>
      </p:nvGrpSpPr>
      <p:grpSpPr>
        <a:xfrm>
          <a:off x="0" y="0"/>
          <a:ext cx="0" cy="0"/>
          <a:chOff x="0" y="0"/>
          <a:chExt cx="0" cy="0"/>
        </a:xfrm>
      </p:grpSpPr>
      <p:sp>
        <p:nvSpPr>
          <p:cNvPr id="244" name="Google Shape;244;p23"/>
          <p:cNvSpPr/>
          <p:nvPr/>
        </p:nvSpPr>
        <p:spPr>
          <a:xfrm>
            <a:off x="-6250" y="4953525"/>
            <a:ext cx="9144000" cy="18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45" name="Google Shape;245;p23"/>
          <p:cNvSpPr/>
          <p:nvPr/>
        </p:nvSpPr>
        <p:spPr>
          <a:xfrm rot="10800000">
            <a:off x="-281269" y="871650"/>
            <a:ext cx="996375" cy="1546650"/>
          </a:xfrm>
          <a:custGeom>
            <a:rect b="b" l="l" r="r" t="t"/>
            <a:pathLst>
              <a:path extrusionOk="0" h="61866" w="39855">
                <a:moveTo>
                  <a:pt x="8522" y="11490"/>
                </a:moveTo>
                <a:lnTo>
                  <a:pt x="8522" y="20036"/>
                </a:lnTo>
                <a:lnTo>
                  <a:pt x="14258" y="20036"/>
                </a:lnTo>
                <a:lnTo>
                  <a:pt x="14258" y="11490"/>
                </a:lnTo>
                <a:close/>
                <a:moveTo>
                  <a:pt x="10611" y="22510"/>
                </a:moveTo>
                <a:lnTo>
                  <a:pt x="10611" y="31055"/>
                </a:lnTo>
                <a:lnTo>
                  <a:pt x="17904" y="31055"/>
                </a:lnTo>
                <a:lnTo>
                  <a:pt x="17904" y="22510"/>
                </a:lnTo>
                <a:close/>
                <a:moveTo>
                  <a:pt x="10611" y="33529"/>
                </a:moveTo>
                <a:lnTo>
                  <a:pt x="10611" y="42075"/>
                </a:lnTo>
                <a:lnTo>
                  <a:pt x="17904" y="42075"/>
                </a:lnTo>
                <a:lnTo>
                  <a:pt x="17904" y="33529"/>
                </a:lnTo>
                <a:close/>
                <a:moveTo>
                  <a:pt x="30155" y="6768"/>
                </a:moveTo>
                <a:lnTo>
                  <a:pt x="30155" y="47472"/>
                </a:lnTo>
                <a:lnTo>
                  <a:pt x="39854" y="47472"/>
                </a:lnTo>
                <a:lnTo>
                  <a:pt x="39854" y="6768"/>
                </a:lnTo>
                <a:close/>
                <a:moveTo>
                  <a:pt x="10611" y="44548"/>
                </a:moveTo>
                <a:lnTo>
                  <a:pt x="10611" y="53095"/>
                </a:lnTo>
                <a:lnTo>
                  <a:pt x="17904" y="53095"/>
                </a:lnTo>
                <a:lnTo>
                  <a:pt x="17904" y="44548"/>
                </a:lnTo>
                <a:close/>
                <a:moveTo>
                  <a:pt x="1" y="1"/>
                </a:moveTo>
                <a:lnTo>
                  <a:pt x="1" y="57837"/>
                </a:lnTo>
                <a:lnTo>
                  <a:pt x="8522" y="57837"/>
                </a:lnTo>
                <a:lnTo>
                  <a:pt x="8522" y="20036"/>
                </a:lnTo>
                <a:lnTo>
                  <a:pt x="6964" y="20036"/>
                </a:lnTo>
                <a:lnTo>
                  <a:pt x="6964" y="11490"/>
                </a:lnTo>
                <a:lnTo>
                  <a:pt x="8522" y="11490"/>
                </a:lnTo>
                <a:lnTo>
                  <a:pt x="8522" y="1"/>
                </a:lnTo>
                <a:close/>
                <a:moveTo>
                  <a:pt x="21952" y="1371"/>
                </a:moveTo>
                <a:lnTo>
                  <a:pt x="21952" y="61865"/>
                </a:lnTo>
                <a:lnTo>
                  <a:pt x="26877" y="61865"/>
                </a:lnTo>
                <a:lnTo>
                  <a:pt x="26877" y="137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246" name="Google Shape;246;p23"/>
          <p:cNvGrpSpPr/>
          <p:nvPr/>
        </p:nvGrpSpPr>
        <p:grpSpPr>
          <a:xfrm>
            <a:off x="8428900" y="3953550"/>
            <a:ext cx="853025" cy="855150"/>
            <a:chOff x="5410275" y="2247825"/>
            <a:chExt cx="853025" cy="855150"/>
          </a:xfrm>
        </p:grpSpPr>
        <p:sp>
          <p:nvSpPr>
            <p:cNvPr id="247" name="Google Shape;247;p23"/>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48" name="Google Shape;248;p23"/>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49" name="Google Shape;249;p23"/>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50" name="Google Shape;250;p23"/>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251" name="Google Shape;251;p23"/>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sp>
        <p:nvSpPr>
          <p:cNvPr id="33" name="Google Shape;33;p4"/>
          <p:cNvSpPr txBox="1"/>
          <p:nvPr>
            <p:ph type="title"/>
          </p:nvPr>
        </p:nvSpPr>
        <p:spPr>
          <a:xfrm>
            <a:off x="720000" y="535000"/>
            <a:ext cx="47727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4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34" name="Google Shape;34;p4"/>
          <p:cNvSpPr txBox="1"/>
          <p:nvPr>
            <p:ph idx="1" type="body"/>
          </p:nvPr>
        </p:nvSpPr>
        <p:spPr>
          <a:xfrm>
            <a:off x="720000" y="1290550"/>
            <a:ext cx="3937200" cy="23940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Char char="●"/>
              <a:defRPr/>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 name="Shape 35"/>
        <p:cNvGrpSpPr/>
        <p:nvPr/>
      </p:nvGrpSpPr>
      <p:grpSpPr>
        <a:xfrm>
          <a:off x="0" y="0"/>
          <a:ext cx="0" cy="0"/>
          <a:chOff x="0" y="0"/>
          <a:chExt cx="0" cy="0"/>
        </a:xfrm>
      </p:grpSpPr>
      <p:sp>
        <p:nvSpPr>
          <p:cNvPr id="36" name="Google Shape;36;p5"/>
          <p:cNvSpPr txBox="1"/>
          <p:nvPr>
            <p:ph idx="1" type="subTitle"/>
          </p:nvPr>
        </p:nvSpPr>
        <p:spPr>
          <a:xfrm>
            <a:off x="719998" y="1689900"/>
            <a:ext cx="3307800" cy="4692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7" name="Google Shape;37;p5"/>
          <p:cNvSpPr txBox="1"/>
          <p:nvPr>
            <p:ph idx="2" type="subTitle"/>
          </p:nvPr>
        </p:nvSpPr>
        <p:spPr>
          <a:xfrm>
            <a:off x="719998" y="3151155"/>
            <a:ext cx="3307800" cy="4692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b="1" sz="1800">
                <a:solidFill>
                  <a:schemeClr val="dk1"/>
                </a:solidFill>
                <a:latin typeface="Antonio"/>
                <a:ea typeface="Antonio"/>
                <a:cs typeface="Antonio"/>
                <a:sym typeface="Antoni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8" name="Google Shape;38;p5"/>
          <p:cNvSpPr txBox="1"/>
          <p:nvPr>
            <p:ph idx="3" type="subTitle"/>
          </p:nvPr>
        </p:nvSpPr>
        <p:spPr>
          <a:xfrm>
            <a:off x="719998" y="2041765"/>
            <a:ext cx="3307800" cy="89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9" name="Google Shape;39;p5"/>
          <p:cNvSpPr txBox="1"/>
          <p:nvPr>
            <p:ph idx="4" type="subTitle"/>
          </p:nvPr>
        </p:nvSpPr>
        <p:spPr>
          <a:xfrm>
            <a:off x="719998" y="3503020"/>
            <a:ext cx="3307800" cy="890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 name="Google Shape;40;p5"/>
          <p:cNvSpPr txBox="1"/>
          <p:nvPr>
            <p:ph type="title"/>
          </p:nvPr>
        </p:nvSpPr>
        <p:spPr>
          <a:xfrm>
            <a:off x="719998"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1" name="Google Shape;41;p5"/>
          <p:cNvGrpSpPr/>
          <p:nvPr/>
        </p:nvGrpSpPr>
        <p:grpSpPr>
          <a:xfrm>
            <a:off x="-6250" y="-75"/>
            <a:ext cx="9144000" cy="5143500"/>
            <a:chOff x="-6250" y="-75"/>
            <a:chExt cx="9144000" cy="5143500"/>
          </a:xfrm>
        </p:grpSpPr>
        <p:grpSp>
          <p:nvGrpSpPr>
            <p:cNvPr id="42" name="Google Shape;42;p5"/>
            <p:cNvGrpSpPr/>
            <p:nvPr/>
          </p:nvGrpSpPr>
          <p:grpSpPr>
            <a:xfrm>
              <a:off x="8589694" y="4411740"/>
              <a:ext cx="423605" cy="541776"/>
              <a:chOff x="7621425" y="1106625"/>
              <a:chExt cx="162475" cy="207800"/>
            </a:xfrm>
          </p:grpSpPr>
          <p:sp>
            <p:nvSpPr>
              <p:cNvPr id="43" name="Google Shape;43;p5"/>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4" name="Google Shape;44;p5"/>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5" name="Google Shape;45;p5"/>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6" name="Google Shape;46;p5"/>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nvGrpSpPr>
            <p:cNvPr id="47" name="Google Shape;47;p5"/>
            <p:cNvGrpSpPr/>
            <p:nvPr/>
          </p:nvGrpSpPr>
          <p:grpSpPr>
            <a:xfrm>
              <a:off x="-6250" y="-75"/>
              <a:ext cx="9144000" cy="5143500"/>
              <a:chOff x="-6250" y="-75"/>
              <a:chExt cx="9144000" cy="5143500"/>
            </a:xfrm>
          </p:grpSpPr>
          <p:sp>
            <p:nvSpPr>
              <p:cNvPr id="48" name="Google Shape;48;p5"/>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9" name="Google Shape;49;p5"/>
              <p:cNvSpPr/>
              <p:nvPr/>
            </p:nvSpPr>
            <p:spPr>
              <a:xfrm>
                <a:off x="0" y="-75"/>
                <a:ext cx="3678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50" name="Google Shape;50;p5"/>
            <p:cNvSpPr/>
            <p:nvPr/>
          </p:nvSpPr>
          <p:spPr>
            <a:xfrm>
              <a:off x="8502881" y="5"/>
              <a:ext cx="510425" cy="636352"/>
            </a:xfrm>
            <a:custGeom>
              <a:rect b="b" l="l" r="r" t="t"/>
              <a:pathLst>
                <a:path extrusionOk="0" h="9763" w="7831">
                  <a:moveTo>
                    <a:pt x="1" y="1"/>
                  </a:moveTo>
                  <a:lnTo>
                    <a:pt x="1" y="9763"/>
                  </a:lnTo>
                  <a:lnTo>
                    <a:pt x="7831" y="9763"/>
                  </a:lnTo>
                  <a:lnTo>
                    <a:pt x="78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sp>
        <p:nvSpPr>
          <p:cNvPr id="52" name="Google Shape;52;p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3" name="Google Shape;53;p6"/>
          <p:cNvGrpSpPr/>
          <p:nvPr/>
        </p:nvGrpSpPr>
        <p:grpSpPr>
          <a:xfrm>
            <a:off x="-6250" y="535000"/>
            <a:ext cx="9150249" cy="4608425"/>
            <a:chOff x="-6250" y="535000"/>
            <a:chExt cx="9150249" cy="4608425"/>
          </a:xfrm>
        </p:grpSpPr>
        <p:sp>
          <p:nvSpPr>
            <p:cNvPr id="54" name="Google Shape;54;p6"/>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55" name="Google Shape;55;p6"/>
            <p:cNvGrpSpPr/>
            <p:nvPr/>
          </p:nvGrpSpPr>
          <p:grpSpPr>
            <a:xfrm>
              <a:off x="8720394" y="2905165"/>
              <a:ext cx="423605" cy="541776"/>
              <a:chOff x="7621425" y="1106625"/>
              <a:chExt cx="162475" cy="207800"/>
            </a:xfrm>
          </p:grpSpPr>
          <p:sp>
            <p:nvSpPr>
              <p:cNvPr id="56" name="Google Shape;56;p6"/>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7" name="Google Shape;57;p6"/>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8" name="Google Shape;58;p6"/>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 name="Google Shape;59;p6"/>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60" name="Google Shape;60;p6"/>
            <p:cNvSpPr/>
            <p:nvPr/>
          </p:nvSpPr>
          <p:spPr>
            <a:xfrm>
              <a:off x="162100" y="535000"/>
              <a:ext cx="386400" cy="1384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lt2"/>
        </a:solidFill>
      </p:bgPr>
    </p:bg>
    <p:spTree>
      <p:nvGrpSpPr>
        <p:cNvPr id="61" name="Shape 61"/>
        <p:cNvGrpSpPr/>
        <p:nvPr/>
      </p:nvGrpSpPr>
      <p:grpSpPr>
        <a:xfrm>
          <a:off x="0" y="0"/>
          <a:ext cx="0" cy="0"/>
          <a:chOff x="0" y="0"/>
          <a:chExt cx="0" cy="0"/>
        </a:xfrm>
      </p:grpSpPr>
      <p:sp>
        <p:nvSpPr>
          <p:cNvPr id="62" name="Google Shape;62;p7"/>
          <p:cNvSpPr txBox="1"/>
          <p:nvPr>
            <p:ph type="title"/>
          </p:nvPr>
        </p:nvSpPr>
        <p:spPr>
          <a:xfrm>
            <a:off x="943700" y="880450"/>
            <a:ext cx="3281400" cy="1366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4000"/>
              <a:buNone/>
              <a:defRPr sz="4000"/>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
        <p:nvSpPr>
          <p:cNvPr id="63" name="Google Shape;63;p7"/>
          <p:cNvSpPr txBox="1"/>
          <p:nvPr>
            <p:ph idx="1" type="body"/>
          </p:nvPr>
        </p:nvSpPr>
        <p:spPr>
          <a:xfrm>
            <a:off x="943700" y="2151625"/>
            <a:ext cx="3281400" cy="22437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Open Sans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64" name="Google Shape;64;p7"/>
          <p:cNvSpPr/>
          <p:nvPr>
            <p:ph idx="2" type="pic"/>
          </p:nvPr>
        </p:nvSpPr>
        <p:spPr>
          <a:xfrm>
            <a:off x="5631000" y="0"/>
            <a:ext cx="3513000" cy="4950300"/>
          </a:xfrm>
          <a:prstGeom prst="rect">
            <a:avLst/>
          </a:prstGeom>
          <a:noFill/>
          <a:ln>
            <a:noFill/>
          </a:ln>
        </p:spPr>
      </p:sp>
      <p:grpSp>
        <p:nvGrpSpPr>
          <p:cNvPr id="65" name="Google Shape;65;p7"/>
          <p:cNvGrpSpPr/>
          <p:nvPr/>
        </p:nvGrpSpPr>
        <p:grpSpPr>
          <a:xfrm>
            <a:off x="-6250" y="-75"/>
            <a:ext cx="9144000" cy="5143500"/>
            <a:chOff x="-6250" y="-75"/>
            <a:chExt cx="9144000" cy="5143500"/>
          </a:xfrm>
        </p:grpSpPr>
        <p:sp>
          <p:nvSpPr>
            <p:cNvPr id="66" name="Google Shape;66;p7"/>
            <p:cNvSpPr/>
            <p:nvPr/>
          </p:nvSpPr>
          <p:spPr>
            <a:xfrm>
              <a:off x="-6250" y="4953525"/>
              <a:ext cx="9144000" cy="18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7" name="Google Shape;67;p7"/>
            <p:cNvSpPr/>
            <p:nvPr/>
          </p:nvSpPr>
          <p:spPr>
            <a:xfrm>
              <a:off x="0" y="-75"/>
              <a:ext cx="3678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8" name="Shape 68"/>
        <p:cNvGrpSpPr/>
        <p:nvPr/>
      </p:nvGrpSpPr>
      <p:grpSpPr>
        <a:xfrm>
          <a:off x="0" y="0"/>
          <a:ext cx="0" cy="0"/>
          <a:chOff x="0" y="0"/>
          <a:chExt cx="0" cy="0"/>
        </a:xfrm>
      </p:grpSpPr>
      <p:sp>
        <p:nvSpPr>
          <p:cNvPr id="69" name="Google Shape;69;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70" name="Google Shape;70;p8"/>
          <p:cNvGrpSpPr/>
          <p:nvPr/>
        </p:nvGrpSpPr>
        <p:grpSpPr>
          <a:xfrm>
            <a:off x="-6250" y="-101345"/>
            <a:ext cx="9144000" cy="5244770"/>
            <a:chOff x="-6250" y="-101345"/>
            <a:chExt cx="9144000" cy="5244770"/>
          </a:xfrm>
        </p:grpSpPr>
        <p:grpSp>
          <p:nvGrpSpPr>
            <p:cNvPr id="71" name="Google Shape;71;p8"/>
            <p:cNvGrpSpPr/>
            <p:nvPr/>
          </p:nvGrpSpPr>
          <p:grpSpPr>
            <a:xfrm>
              <a:off x="8589694" y="4411740"/>
              <a:ext cx="423605" cy="541776"/>
              <a:chOff x="7621425" y="1106625"/>
              <a:chExt cx="162475" cy="207800"/>
            </a:xfrm>
          </p:grpSpPr>
          <p:sp>
            <p:nvSpPr>
              <p:cNvPr id="72" name="Google Shape;72;p8"/>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73" name="Google Shape;73;p8"/>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74" name="Google Shape;74;p8"/>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75" name="Google Shape;75;p8"/>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nvGrpSpPr>
            <p:cNvPr id="76" name="Google Shape;76;p8"/>
            <p:cNvGrpSpPr/>
            <p:nvPr/>
          </p:nvGrpSpPr>
          <p:grpSpPr>
            <a:xfrm>
              <a:off x="-6250" y="-75"/>
              <a:ext cx="9144000" cy="5143500"/>
              <a:chOff x="-6250" y="-75"/>
              <a:chExt cx="9144000" cy="5143500"/>
            </a:xfrm>
          </p:grpSpPr>
          <p:sp>
            <p:nvSpPr>
              <p:cNvPr id="77" name="Google Shape;77;p8"/>
              <p:cNvSpPr/>
              <p:nvPr/>
            </p:nvSpPr>
            <p:spPr>
              <a:xfrm>
                <a:off x="-6250" y="4953525"/>
                <a:ext cx="9144000" cy="1899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78" name="Google Shape;78;p8"/>
              <p:cNvSpPr/>
              <p:nvPr/>
            </p:nvSpPr>
            <p:spPr>
              <a:xfrm>
                <a:off x="0" y="-75"/>
                <a:ext cx="3678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79" name="Google Shape;79;p8"/>
            <p:cNvSpPr/>
            <p:nvPr/>
          </p:nvSpPr>
          <p:spPr>
            <a:xfrm>
              <a:off x="595131" y="-101345"/>
              <a:ext cx="510425" cy="636352"/>
            </a:xfrm>
            <a:custGeom>
              <a:rect b="b" l="l" r="r" t="t"/>
              <a:pathLst>
                <a:path extrusionOk="0" h="9763" w="7831">
                  <a:moveTo>
                    <a:pt x="1" y="1"/>
                  </a:moveTo>
                  <a:lnTo>
                    <a:pt x="1" y="9763"/>
                  </a:lnTo>
                  <a:lnTo>
                    <a:pt x="7831" y="9763"/>
                  </a:lnTo>
                  <a:lnTo>
                    <a:pt x="78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2"/>
        </a:solidFill>
      </p:bgPr>
    </p:bg>
    <p:spTree>
      <p:nvGrpSpPr>
        <p:cNvPr id="80" name="Shape 80"/>
        <p:cNvGrpSpPr/>
        <p:nvPr/>
      </p:nvGrpSpPr>
      <p:grpSpPr>
        <a:xfrm>
          <a:off x="0" y="0"/>
          <a:ext cx="0" cy="0"/>
          <a:chOff x="0" y="0"/>
          <a:chExt cx="0" cy="0"/>
        </a:xfrm>
      </p:grpSpPr>
      <p:sp>
        <p:nvSpPr>
          <p:cNvPr id="81" name="Google Shape;81;p9"/>
          <p:cNvSpPr txBox="1"/>
          <p:nvPr>
            <p:ph type="title"/>
          </p:nvPr>
        </p:nvSpPr>
        <p:spPr>
          <a:xfrm>
            <a:off x="2241425" y="1293100"/>
            <a:ext cx="46611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2" name="Google Shape;82;p9"/>
          <p:cNvSpPr txBox="1"/>
          <p:nvPr>
            <p:ph idx="1" type="subTitle"/>
          </p:nvPr>
        </p:nvSpPr>
        <p:spPr>
          <a:xfrm>
            <a:off x="2241475" y="2168600"/>
            <a:ext cx="4661100" cy="168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83" name="Google Shape;83;p9"/>
          <p:cNvGrpSpPr/>
          <p:nvPr/>
        </p:nvGrpSpPr>
        <p:grpSpPr>
          <a:xfrm>
            <a:off x="-6250" y="-75"/>
            <a:ext cx="9144000" cy="5143500"/>
            <a:chOff x="-6250" y="-75"/>
            <a:chExt cx="9144000" cy="5143500"/>
          </a:xfrm>
        </p:grpSpPr>
        <p:grpSp>
          <p:nvGrpSpPr>
            <p:cNvPr id="84" name="Google Shape;84;p9"/>
            <p:cNvGrpSpPr/>
            <p:nvPr/>
          </p:nvGrpSpPr>
          <p:grpSpPr>
            <a:xfrm>
              <a:off x="8589694" y="4411740"/>
              <a:ext cx="423605" cy="541776"/>
              <a:chOff x="7621425" y="1106625"/>
              <a:chExt cx="162475" cy="207800"/>
            </a:xfrm>
          </p:grpSpPr>
          <p:sp>
            <p:nvSpPr>
              <p:cNvPr id="85" name="Google Shape;85;p9"/>
              <p:cNvSpPr/>
              <p:nvPr/>
            </p:nvSpPr>
            <p:spPr>
              <a:xfrm>
                <a:off x="7621425" y="1106625"/>
                <a:ext cx="30175" cy="207800"/>
              </a:xfrm>
              <a:custGeom>
                <a:rect b="b" l="l" r="r" t="t"/>
                <a:pathLst>
                  <a:path extrusionOk="0" h="8312" w="1207">
                    <a:moveTo>
                      <a:pt x="0" y="0"/>
                    </a:moveTo>
                    <a:lnTo>
                      <a:pt x="0"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86" name="Google Shape;86;p9"/>
              <p:cNvSpPr/>
              <p:nvPr/>
            </p:nvSpPr>
            <p:spPr>
              <a:xfrm>
                <a:off x="7665525" y="1106625"/>
                <a:ext cx="30150" cy="207800"/>
              </a:xfrm>
              <a:custGeom>
                <a:rect b="b" l="l" r="r" t="t"/>
                <a:pathLst>
                  <a:path extrusionOk="0" h="8312" w="1206">
                    <a:moveTo>
                      <a:pt x="1" y="0"/>
                    </a:moveTo>
                    <a:lnTo>
                      <a:pt x="1"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87" name="Google Shape;87;p9"/>
              <p:cNvSpPr/>
              <p:nvPr/>
            </p:nvSpPr>
            <p:spPr>
              <a:xfrm>
                <a:off x="7709650" y="1106625"/>
                <a:ext cx="30125" cy="207800"/>
              </a:xfrm>
              <a:custGeom>
                <a:rect b="b" l="l" r="r" t="t"/>
                <a:pathLst>
                  <a:path extrusionOk="0" h="8312" w="1205">
                    <a:moveTo>
                      <a:pt x="0" y="0"/>
                    </a:moveTo>
                    <a:lnTo>
                      <a:pt x="0" y="8312"/>
                    </a:lnTo>
                    <a:lnTo>
                      <a:pt x="1205" y="8312"/>
                    </a:lnTo>
                    <a:lnTo>
                      <a:pt x="12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88" name="Google Shape;88;p9"/>
              <p:cNvSpPr/>
              <p:nvPr/>
            </p:nvSpPr>
            <p:spPr>
              <a:xfrm>
                <a:off x="7753725" y="1106625"/>
                <a:ext cx="30175" cy="207800"/>
              </a:xfrm>
              <a:custGeom>
                <a:rect b="b" l="l" r="r" t="t"/>
                <a:pathLst>
                  <a:path extrusionOk="0" h="8312" w="1207">
                    <a:moveTo>
                      <a:pt x="1" y="0"/>
                    </a:moveTo>
                    <a:lnTo>
                      <a:pt x="1" y="8312"/>
                    </a:lnTo>
                    <a:lnTo>
                      <a:pt x="1206" y="8312"/>
                    </a:lnTo>
                    <a:lnTo>
                      <a:pt x="12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nvGrpSpPr>
            <p:cNvPr id="89" name="Google Shape;89;p9"/>
            <p:cNvGrpSpPr/>
            <p:nvPr/>
          </p:nvGrpSpPr>
          <p:grpSpPr>
            <a:xfrm>
              <a:off x="-6250" y="-75"/>
              <a:ext cx="9144000" cy="5143500"/>
              <a:chOff x="-6250" y="-75"/>
              <a:chExt cx="9144000" cy="5143500"/>
            </a:xfrm>
          </p:grpSpPr>
          <p:sp>
            <p:nvSpPr>
              <p:cNvPr id="90" name="Google Shape;90;p9"/>
              <p:cNvSpPr/>
              <p:nvPr/>
            </p:nvSpPr>
            <p:spPr>
              <a:xfrm>
                <a:off x="-6250" y="4953525"/>
                <a:ext cx="9144000" cy="189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91" name="Google Shape;91;p9"/>
              <p:cNvSpPr/>
              <p:nvPr/>
            </p:nvSpPr>
            <p:spPr>
              <a:xfrm>
                <a:off x="0" y="-75"/>
                <a:ext cx="3678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2" name="Shape 92"/>
        <p:cNvGrpSpPr/>
        <p:nvPr/>
      </p:nvGrpSpPr>
      <p:grpSpPr>
        <a:xfrm>
          <a:off x="0" y="0"/>
          <a:ext cx="0" cy="0"/>
          <a:chOff x="0" y="0"/>
          <a:chExt cx="0" cy="0"/>
        </a:xfrm>
      </p:grpSpPr>
      <p:sp>
        <p:nvSpPr>
          <p:cNvPr id="93" name="Google Shape;93;p10"/>
          <p:cNvSpPr/>
          <p:nvPr>
            <p:ph idx="2" type="pic"/>
          </p:nvPr>
        </p:nvSpPr>
        <p:spPr>
          <a:xfrm>
            <a:off x="0" y="0"/>
            <a:ext cx="9144000" cy="5143500"/>
          </a:xfrm>
          <a:prstGeom prst="rect">
            <a:avLst/>
          </a:prstGeom>
          <a:noFill/>
          <a:ln>
            <a:noFill/>
          </a:ln>
        </p:spPr>
      </p:sp>
      <p:sp>
        <p:nvSpPr>
          <p:cNvPr id="94" name="Google Shape;94;p10"/>
          <p:cNvSpPr txBox="1"/>
          <p:nvPr>
            <p:ph type="title"/>
          </p:nvPr>
        </p:nvSpPr>
        <p:spPr>
          <a:xfrm>
            <a:off x="5586025" y="3753300"/>
            <a:ext cx="2842800" cy="855000"/>
          </a:xfrm>
          <a:prstGeom prst="rect">
            <a:avLst/>
          </a:prstGeom>
          <a:solidFill>
            <a:schemeClr val="accent3"/>
          </a:solidFill>
        </p:spPr>
        <p:txBody>
          <a:bodyPr anchorCtr="0" anchor="t" bIns="91425" lIns="91425" spcFirstLastPara="1" rIns="91425" wrap="square" tIns="91425">
            <a:noAutofit/>
          </a:bodyPr>
          <a:lstStyle>
            <a:lvl1pPr lvl="0" rtl="0" algn="ctr">
              <a:spcBef>
                <a:spcPts val="0"/>
              </a:spcBef>
              <a:spcAft>
                <a:spcPts val="0"/>
              </a:spcAft>
              <a:buSzPts val="4000"/>
              <a:buNone/>
              <a:defRPr sz="24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4000"/>
              <a:buFont typeface="Antonio"/>
              <a:buNone/>
              <a:defRPr b="1" sz="4000">
                <a:solidFill>
                  <a:schemeClr val="dk1"/>
                </a:solidFill>
                <a:latin typeface="Antonio"/>
                <a:ea typeface="Antonio"/>
                <a:cs typeface="Antonio"/>
                <a:sym typeface="Antonio"/>
              </a:defRPr>
            </a:lvl1pPr>
            <a:lvl2pPr lvl="1" rtl="0">
              <a:spcBef>
                <a:spcPts val="0"/>
              </a:spcBef>
              <a:spcAft>
                <a:spcPts val="0"/>
              </a:spcAft>
              <a:buClr>
                <a:schemeClr val="dk1"/>
              </a:buClr>
              <a:buSzPts val="3000"/>
              <a:buFont typeface="Antonio"/>
              <a:buNone/>
              <a:defRPr b="1" sz="3000">
                <a:solidFill>
                  <a:schemeClr val="dk1"/>
                </a:solidFill>
                <a:latin typeface="Antonio"/>
                <a:ea typeface="Antonio"/>
                <a:cs typeface="Antonio"/>
                <a:sym typeface="Antonio"/>
              </a:defRPr>
            </a:lvl2pPr>
            <a:lvl3pPr lvl="2" rtl="0">
              <a:spcBef>
                <a:spcPts val="0"/>
              </a:spcBef>
              <a:spcAft>
                <a:spcPts val="0"/>
              </a:spcAft>
              <a:buClr>
                <a:schemeClr val="dk1"/>
              </a:buClr>
              <a:buSzPts val="3000"/>
              <a:buFont typeface="Antonio"/>
              <a:buNone/>
              <a:defRPr b="1" sz="3000">
                <a:solidFill>
                  <a:schemeClr val="dk1"/>
                </a:solidFill>
                <a:latin typeface="Antonio"/>
                <a:ea typeface="Antonio"/>
                <a:cs typeface="Antonio"/>
                <a:sym typeface="Antonio"/>
              </a:defRPr>
            </a:lvl3pPr>
            <a:lvl4pPr lvl="3" rtl="0">
              <a:spcBef>
                <a:spcPts val="0"/>
              </a:spcBef>
              <a:spcAft>
                <a:spcPts val="0"/>
              </a:spcAft>
              <a:buClr>
                <a:schemeClr val="dk1"/>
              </a:buClr>
              <a:buSzPts val="3000"/>
              <a:buFont typeface="Antonio"/>
              <a:buNone/>
              <a:defRPr b="1" sz="3000">
                <a:solidFill>
                  <a:schemeClr val="dk1"/>
                </a:solidFill>
                <a:latin typeface="Antonio"/>
                <a:ea typeface="Antonio"/>
                <a:cs typeface="Antonio"/>
                <a:sym typeface="Antonio"/>
              </a:defRPr>
            </a:lvl4pPr>
            <a:lvl5pPr lvl="4" rtl="0">
              <a:spcBef>
                <a:spcPts val="0"/>
              </a:spcBef>
              <a:spcAft>
                <a:spcPts val="0"/>
              </a:spcAft>
              <a:buClr>
                <a:schemeClr val="dk1"/>
              </a:buClr>
              <a:buSzPts val="3000"/>
              <a:buFont typeface="Antonio"/>
              <a:buNone/>
              <a:defRPr b="1" sz="3000">
                <a:solidFill>
                  <a:schemeClr val="dk1"/>
                </a:solidFill>
                <a:latin typeface="Antonio"/>
                <a:ea typeface="Antonio"/>
                <a:cs typeface="Antonio"/>
                <a:sym typeface="Antonio"/>
              </a:defRPr>
            </a:lvl5pPr>
            <a:lvl6pPr lvl="5" rtl="0">
              <a:spcBef>
                <a:spcPts val="0"/>
              </a:spcBef>
              <a:spcAft>
                <a:spcPts val="0"/>
              </a:spcAft>
              <a:buClr>
                <a:schemeClr val="dk1"/>
              </a:buClr>
              <a:buSzPts val="3000"/>
              <a:buFont typeface="Antonio"/>
              <a:buNone/>
              <a:defRPr b="1" sz="3000">
                <a:solidFill>
                  <a:schemeClr val="dk1"/>
                </a:solidFill>
                <a:latin typeface="Antonio"/>
                <a:ea typeface="Antonio"/>
                <a:cs typeface="Antonio"/>
                <a:sym typeface="Antonio"/>
              </a:defRPr>
            </a:lvl6pPr>
            <a:lvl7pPr lvl="6" rtl="0">
              <a:spcBef>
                <a:spcPts val="0"/>
              </a:spcBef>
              <a:spcAft>
                <a:spcPts val="0"/>
              </a:spcAft>
              <a:buClr>
                <a:schemeClr val="dk1"/>
              </a:buClr>
              <a:buSzPts val="3000"/>
              <a:buFont typeface="Antonio"/>
              <a:buNone/>
              <a:defRPr b="1" sz="3000">
                <a:solidFill>
                  <a:schemeClr val="dk1"/>
                </a:solidFill>
                <a:latin typeface="Antonio"/>
                <a:ea typeface="Antonio"/>
                <a:cs typeface="Antonio"/>
                <a:sym typeface="Antonio"/>
              </a:defRPr>
            </a:lvl7pPr>
            <a:lvl8pPr lvl="7" rtl="0">
              <a:spcBef>
                <a:spcPts val="0"/>
              </a:spcBef>
              <a:spcAft>
                <a:spcPts val="0"/>
              </a:spcAft>
              <a:buClr>
                <a:schemeClr val="dk1"/>
              </a:buClr>
              <a:buSzPts val="3000"/>
              <a:buFont typeface="Antonio"/>
              <a:buNone/>
              <a:defRPr b="1" sz="3000">
                <a:solidFill>
                  <a:schemeClr val="dk1"/>
                </a:solidFill>
                <a:latin typeface="Antonio"/>
                <a:ea typeface="Antonio"/>
                <a:cs typeface="Antonio"/>
                <a:sym typeface="Antonio"/>
              </a:defRPr>
            </a:lvl8pPr>
            <a:lvl9pPr lvl="8" rtl="0">
              <a:spcBef>
                <a:spcPts val="0"/>
              </a:spcBef>
              <a:spcAft>
                <a:spcPts val="0"/>
              </a:spcAft>
              <a:buClr>
                <a:schemeClr val="dk1"/>
              </a:buClr>
              <a:buSzPts val="3000"/>
              <a:buFont typeface="Antonio"/>
              <a:buNone/>
              <a:defRPr b="1" sz="3000">
                <a:solidFill>
                  <a:schemeClr val="dk1"/>
                </a:solidFill>
                <a:latin typeface="Antonio"/>
                <a:ea typeface="Antonio"/>
                <a:cs typeface="Antonio"/>
                <a:sym typeface="Antonio"/>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indent="-304800" lvl="1" marL="914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indent="-304800" lvl="2" marL="1371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indent="-304800" lvl="3" marL="1828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indent="-304800" lvl="4" marL="22860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indent="-304800" lvl="5" marL="27432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indent="-304800" lvl="6" marL="32004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indent="-304800" lvl="7" marL="36576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indent="-304800" lvl="8" marL="411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7.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jp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5.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55" name="Shape 255"/>
        <p:cNvGrpSpPr/>
        <p:nvPr/>
      </p:nvGrpSpPr>
      <p:grpSpPr>
        <a:xfrm>
          <a:off x="0" y="0"/>
          <a:ext cx="0" cy="0"/>
          <a:chOff x="0" y="0"/>
          <a:chExt cx="0" cy="0"/>
        </a:xfrm>
      </p:grpSpPr>
      <p:pic>
        <p:nvPicPr>
          <p:cNvPr id="256" name="Google Shape;256;p24"/>
          <p:cNvPicPr preferRelativeResize="0"/>
          <p:nvPr/>
        </p:nvPicPr>
        <p:blipFill>
          <a:blip r:embed="rId3">
            <a:alphaModFix/>
          </a:blip>
          <a:stretch>
            <a:fillRect/>
          </a:stretch>
        </p:blipFill>
        <p:spPr>
          <a:xfrm rot="10800000">
            <a:off x="1193300" y="10276"/>
            <a:ext cx="7818100" cy="4927474"/>
          </a:xfrm>
          <a:prstGeom prst="rect">
            <a:avLst/>
          </a:prstGeom>
          <a:noFill/>
          <a:ln>
            <a:noFill/>
          </a:ln>
        </p:spPr>
      </p:pic>
      <p:sp>
        <p:nvSpPr>
          <p:cNvPr id="257" name="Google Shape;257;p24"/>
          <p:cNvSpPr/>
          <p:nvPr/>
        </p:nvSpPr>
        <p:spPr>
          <a:xfrm>
            <a:off x="715101" y="-185181"/>
            <a:ext cx="892184" cy="1333452"/>
          </a:xfrm>
          <a:custGeom>
            <a:rect b="b" l="l" r="r" t="t"/>
            <a:pathLst>
              <a:path extrusionOk="0" h="20458" w="13688">
                <a:moveTo>
                  <a:pt x="0" y="1"/>
                </a:moveTo>
                <a:lnTo>
                  <a:pt x="0" y="20457"/>
                </a:lnTo>
                <a:lnTo>
                  <a:pt x="13688" y="20457"/>
                </a:lnTo>
                <a:lnTo>
                  <a:pt x="136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58" name="Google Shape;258;p24"/>
          <p:cNvSpPr/>
          <p:nvPr/>
        </p:nvSpPr>
        <p:spPr>
          <a:xfrm>
            <a:off x="2112329" y="2"/>
            <a:ext cx="446092" cy="541841"/>
          </a:xfrm>
          <a:custGeom>
            <a:rect b="b" l="l" r="r" t="t"/>
            <a:pathLst>
              <a:path extrusionOk="0" h="8313" w="6844">
                <a:moveTo>
                  <a:pt x="0" y="1"/>
                </a:moveTo>
                <a:lnTo>
                  <a:pt x="0" y="8312"/>
                </a:lnTo>
                <a:lnTo>
                  <a:pt x="6844" y="8312"/>
                </a:lnTo>
                <a:lnTo>
                  <a:pt x="6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grpSp>
        <p:nvGrpSpPr>
          <p:cNvPr id="259" name="Google Shape;259;p24"/>
          <p:cNvGrpSpPr/>
          <p:nvPr/>
        </p:nvGrpSpPr>
        <p:grpSpPr>
          <a:xfrm>
            <a:off x="350625" y="611200"/>
            <a:ext cx="853025" cy="855150"/>
            <a:chOff x="5410275" y="2247825"/>
            <a:chExt cx="853025" cy="855150"/>
          </a:xfrm>
        </p:grpSpPr>
        <p:sp>
          <p:nvSpPr>
            <p:cNvPr id="260" name="Google Shape;260;p24"/>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61" name="Google Shape;261;p24"/>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62" name="Google Shape;262;p24"/>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63" name="Google Shape;263;p24"/>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64" name="Google Shape;264;p24"/>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grpSp>
      <p:sp>
        <p:nvSpPr>
          <p:cNvPr id="265" name="Google Shape;265;p24"/>
          <p:cNvSpPr txBox="1"/>
          <p:nvPr>
            <p:ph idx="1" type="subTitle"/>
          </p:nvPr>
        </p:nvSpPr>
        <p:spPr>
          <a:xfrm>
            <a:off x="715100" y="3971100"/>
            <a:ext cx="5590200" cy="40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chemeClr val="lt1"/>
                </a:solidFill>
              </a:rPr>
              <a:t>Classifying fraudulent credit card transactions</a:t>
            </a:r>
            <a:endParaRPr sz="1400">
              <a:solidFill>
                <a:schemeClr val="lt1"/>
              </a:solidFill>
            </a:endParaRPr>
          </a:p>
        </p:txBody>
      </p:sp>
      <p:sp>
        <p:nvSpPr>
          <p:cNvPr id="266" name="Google Shape;266;p24"/>
          <p:cNvSpPr/>
          <p:nvPr/>
        </p:nvSpPr>
        <p:spPr>
          <a:xfrm>
            <a:off x="8483175" y="0"/>
            <a:ext cx="547195" cy="1333447"/>
          </a:xfrm>
          <a:custGeom>
            <a:rect b="b" l="l" r="r" t="t"/>
            <a:pathLst>
              <a:path extrusionOk="0" h="8313" w="6844">
                <a:moveTo>
                  <a:pt x="0" y="1"/>
                </a:moveTo>
                <a:lnTo>
                  <a:pt x="0" y="8312"/>
                </a:lnTo>
                <a:lnTo>
                  <a:pt x="6844" y="8312"/>
                </a:lnTo>
                <a:lnTo>
                  <a:pt x="6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67" name="Google Shape;267;p24"/>
          <p:cNvSpPr/>
          <p:nvPr/>
        </p:nvSpPr>
        <p:spPr>
          <a:xfrm>
            <a:off x="7153500" y="-791600"/>
            <a:ext cx="547195" cy="1333447"/>
          </a:xfrm>
          <a:custGeom>
            <a:rect b="b" l="l" r="r" t="t"/>
            <a:pathLst>
              <a:path extrusionOk="0" h="8313" w="6844">
                <a:moveTo>
                  <a:pt x="0" y="1"/>
                </a:moveTo>
                <a:lnTo>
                  <a:pt x="0" y="8312"/>
                </a:lnTo>
                <a:lnTo>
                  <a:pt x="6844" y="8312"/>
                </a:lnTo>
                <a:lnTo>
                  <a:pt x="6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268" name="Google Shape;268;p24"/>
          <p:cNvSpPr txBox="1"/>
          <p:nvPr>
            <p:ph type="ctrTitle"/>
          </p:nvPr>
        </p:nvSpPr>
        <p:spPr>
          <a:xfrm>
            <a:off x="807675" y="1605900"/>
            <a:ext cx="5590200" cy="236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7700">
                <a:solidFill>
                  <a:schemeClr val="lt1"/>
                </a:solidFill>
              </a:rPr>
              <a:t>CREDIT CARD</a:t>
            </a:r>
            <a:r>
              <a:rPr lang="en" sz="5100">
                <a:solidFill>
                  <a:schemeClr val="lt1"/>
                </a:solidFill>
              </a:rPr>
              <a:t> </a:t>
            </a:r>
            <a:r>
              <a:rPr b="0" lang="en" sz="5100">
                <a:solidFill>
                  <a:schemeClr val="lt1"/>
                </a:solidFill>
              </a:rPr>
              <a:t>FRAUD DETECTION</a:t>
            </a:r>
            <a:endParaRPr b="0" sz="51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3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CLEANING</a:t>
            </a:r>
            <a:endParaRPr/>
          </a:p>
        </p:txBody>
      </p:sp>
      <p:sp>
        <p:nvSpPr>
          <p:cNvPr id="404" name="Google Shape;404;p33"/>
          <p:cNvSpPr/>
          <p:nvPr/>
        </p:nvSpPr>
        <p:spPr>
          <a:xfrm>
            <a:off x="1537963" y="2606175"/>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05" name="Google Shape;405;p33"/>
          <p:cNvSpPr/>
          <p:nvPr/>
        </p:nvSpPr>
        <p:spPr>
          <a:xfrm>
            <a:off x="3501863" y="2606175"/>
            <a:ext cx="176400" cy="17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06" name="Google Shape;406;p33"/>
          <p:cNvSpPr/>
          <p:nvPr/>
        </p:nvSpPr>
        <p:spPr>
          <a:xfrm>
            <a:off x="5465763" y="2606175"/>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07" name="Google Shape;407;p33"/>
          <p:cNvSpPr txBox="1"/>
          <p:nvPr/>
        </p:nvSpPr>
        <p:spPr>
          <a:xfrm flipH="1">
            <a:off x="907488" y="3126550"/>
            <a:ext cx="1437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Handling Imbalanced Data</a:t>
            </a:r>
            <a:endParaRPr sz="1200">
              <a:solidFill>
                <a:schemeClr val="dk1"/>
              </a:solidFill>
              <a:latin typeface="Open Sans"/>
              <a:ea typeface="Open Sans"/>
              <a:cs typeface="Open Sans"/>
              <a:sym typeface="Open Sans"/>
            </a:endParaRPr>
          </a:p>
        </p:txBody>
      </p:sp>
      <p:sp>
        <p:nvSpPr>
          <p:cNvPr id="408" name="Google Shape;408;p33"/>
          <p:cNvSpPr txBox="1"/>
          <p:nvPr/>
        </p:nvSpPr>
        <p:spPr>
          <a:xfrm flipH="1">
            <a:off x="2871413" y="3126550"/>
            <a:ext cx="1437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Removing Duplicated</a:t>
            </a:r>
            <a:endParaRPr sz="1200">
              <a:solidFill>
                <a:schemeClr val="dk1"/>
              </a:solidFill>
              <a:latin typeface="Open Sans"/>
              <a:ea typeface="Open Sans"/>
              <a:cs typeface="Open Sans"/>
              <a:sym typeface="Open Sans"/>
            </a:endParaRPr>
          </a:p>
        </p:txBody>
      </p:sp>
      <p:sp>
        <p:nvSpPr>
          <p:cNvPr id="409" name="Google Shape;409;p33"/>
          <p:cNvSpPr txBox="1"/>
          <p:nvPr/>
        </p:nvSpPr>
        <p:spPr>
          <a:xfrm flipH="1">
            <a:off x="4839688" y="3126550"/>
            <a:ext cx="1437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Removing Null Values</a:t>
            </a:r>
            <a:endParaRPr sz="1200">
              <a:solidFill>
                <a:schemeClr val="dk1"/>
              </a:solidFill>
              <a:latin typeface="Open Sans"/>
              <a:ea typeface="Open Sans"/>
              <a:cs typeface="Open Sans"/>
              <a:sym typeface="Open Sans"/>
            </a:endParaRPr>
          </a:p>
        </p:txBody>
      </p:sp>
      <p:sp>
        <p:nvSpPr>
          <p:cNvPr id="410" name="Google Shape;410;p33"/>
          <p:cNvSpPr txBox="1"/>
          <p:nvPr/>
        </p:nvSpPr>
        <p:spPr>
          <a:xfrm flipH="1">
            <a:off x="6799213" y="3126550"/>
            <a:ext cx="1437300" cy="6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Open Sans"/>
                <a:ea typeface="Open Sans"/>
                <a:cs typeface="Open Sans"/>
                <a:sym typeface="Open Sans"/>
              </a:rPr>
              <a:t>Removing outliers </a:t>
            </a:r>
            <a:endParaRPr sz="1200">
              <a:solidFill>
                <a:schemeClr val="dk1"/>
              </a:solidFill>
              <a:latin typeface="Open Sans"/>
              <a:ea typeface="Open Sans"/>
              <a:cs typeface="Open Sans"/>
              <a:sym typeface="Open Sans"/>
            </a:endParaRPr>
          </a:p>
        </p:txBody>
      </p:sp>
      <p:cxnSp>
        <p:nvCxnSpPr>
          <p:cNvPr id="411" name="Google Shape;411;p33"/>
          <p:cNvCxnSpPr>
            <a:stCxn id="404" idx="3"/>
            <a:endCxn id="405" idx="1"/>
          </p:cNvCxnSpPr>
          <p:nvPr/>
        </p:nvCxnSpPr>
        <p:spPr>
          <a:xfrm>
            <a:off x="1714363" y="2694375"/>
            <a:ext cx="1787400" cy="0"/>
          </a:xfrm>
          <a:prstGeom prst="straightConnector1">
            <a:avLst/>
          </a:prstGeom>
          <a:noFill/>
          <a:ln cap="flat" cmpd="sng" w="28575">
            <a:solidFill>
              <a:schemeClr val="dk1"/>
            </a:solidFill>
            <a:prstDash val="solid"/>
            <a:round/>
            <a:headEnd len="med" w="med" type="none"/>
            <a:tailEnd len="med" w="med" type="none"/>
          </a:ln>
        </p:spPr>
      </p:cxnSp>
      <p:cxnSp>
        <p:nvCxnSpPr>
          <p:cNvPr id="412" name="Google Shape;412;p33"/>
          <p:cNvCxnSpPr>
            <a:stCxn id="405" idx="3"/>
            <a:endCxn id="406" idx="1"/>
          </p:cNvCxnSpPr>
          <p:nvPr/>
        </p:nvCxnSpPr>
        <p:spPr>
          <a:xfrm>
            <a:off x="3678263" y="2694375"/>
            <a:ext cx="1787400" cy="0"/>
          </a:xfrm>
          <a:prstGeom prst="straightConnector1">
            <a:avLst/>
          </a:prstGeom>
          <a:noFill/>
          <a:ln cap="flat" cmpd="sng" w="28575">
            <a:solidFill>
              <a:schemeClr val="dk1"/>
            </a:solidFill>
            <a:prstDash val="solid"/>
            <a:round/>
            <a:headEnd len="med" w="med" type="none"/>
            <a:tailEnd len="med" w="med" type="none"/>
          </a:ln>
        </p:spPr>
      </p:cxnSp>
      <p:cxnSp>
        <p:nvCxnSpPr>
          <p:cNvPr id="413" name="Google Shape;413;p33"/>
          <p:cNvCxnSpPr>
            <a:stCxn id="406" idx="3"/>
            <a:endCxn id="414" idx="1"/>
          </p:cNvCxnSpPr>
          <p:nvPr/>
        </p:nvCxnSpPr>
        <p:spPr>
          <a:xfrm>
            <a:off x="5642163" y="2694375"/>
            <a:ext cx="1787400" cy="0"/>
          </a:xfrm>
          <a:prstGeom prst="straightConnector1">
            <a:avLst/>
          </a:prstGeom>
          <a:noFill/>
          <a:ln cap="flat" cmpd="sng" w="28575">
            <a:solidFill>
              <a:schemeClr val="dk1"/>
            </a:solidFill>
            <a:prstDash val="solid"/>
            <a:round/>
            <a:headEnd len="med" w="med" type="none"/>
            <a:tailEnd len="med" w="med" type="none"/>
          </a:ln>
        </p:spPr>
      </p:cxnSp>
      <p:sp>
        <p:nvSpPr>
          <p:cNvPr id="414" name="Google Shape;414;p33"/>
          <p:cNvSpPr/>
          <p:nvPr/>
        </p:nvSpPr>
        <p:spPr>
          <a:xfrm>
            <a:off x="7429663" y="2606175"/>
            <a:ext cx="176400" cy="17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cxnSp>
        <p:nvCxnSpPr>
          <p:cNvPr id="415" name="Google Shape;415;p33"/>
          <p:cNvCxnSpPr>
            <a:stCxn id="404" idx="2"/>
            <a:endCxn id="407" idx="0"/>
          </p:cNvCxnSpPr>
          <p:nvPr/>
        </p:nvCxnSpPr>
        <p:spPr>
          <a:xfrm>
            <a:off x="1626163" y="2782575"/>
            <a:ext cx="0" cy="344100"/>
          </a:xfrm>
          <a:prstGeom prst="straightConnector1">
            <a:avLst/>
          </a:prstGeom>
          <a:noFill/>
          <a:ln cap="flat" cmpd="sng" w="28575">
            <a:solidFill>
              <a:schemeClr val="dk1"/>
            </a:solidFill>
            <a:prstDash val="solid"/>
            <a:round/>
            <a:headEnd len="med" w="med" type="none"/>
            <a:tailEnd len="med" w="med" type="none"/>
          </a:ln>
        </p:spPr>
      </p:cxnSp>
      <p:cxnSp>
        <p:nvCxnSpPr>
          <p:cNvPr id="416" name="Google Shape;416;p33"/>
          <p:cNvCxnSpPr>
            <a:stCxn id="405" idx="2"/>
            <a:endCxn id="408" idx="0"/>
          </p:cNvCxnSpPr>
          <p:nvPr/>
        </p:nvCxnSpPr>
        <p:spPr>
          <a:xfrm>
            <a:off x="3590063" y="2782575"/>
            <a:ext cx="0" cy="344100"/>
          </a:xfrm>
          <a:prstGeom prst="straightConnector1">
            <a:avLst/>
          </a:prstGeom>
          <a:noFill/>
          <a:ln cap="flat" cmpd="sng" w="28575">
            <a:solidFill>
              <a:schemeClr val="dk1"/>
            </a:solidFill>
            <a:prstDash val="solid"/>
            <a:round/>
            <a:headEnd len="med" w="med" type="none"/>
            <a:tailEnd len="med" w="med" type="none"/>
          </a:ln>
        </p:spPr>
      </p:cxnSp>
      <p:cxnSp>
        <p:nvCxnSpPr>
          <p:cNvPr id="417" name="Google Shape;417;p33"/>
          <p:cNvCxnSpPr>
            <a:stCxn id="406" idx="2"/>
            <a:endCxn id="409" idx="0"/>
          </p:cNvCxnSpPr>
          <p:nvPr/>
        </p:nvCxnSpPr>
        <p:spPr>
          <a:xfrm>
            <a:off x="5553963" y="2782575"/>
            <a:ext cx="4500" cy="344100"/>
          </a:xfrm>
          <a:prstGeom prst="straightConnector1">
            <a:avLst/>
          </a:prstGeom>
          <a:noFill/>
          <a:ln cap="flat" cmpd="sng" w="28575">
            <a:solidFill>
              <a:schemeClr val="dk1"/>
            </a:solidFill>
            <a:prstDash val="solid"/>
            <a:round/>
            <a:headEnd len="med" w="med" type="none"/>
            <a:tailEnd len="med" w="med" type="none"/>
          </a:ln>
        </p:spPr>
      </p:cxnSp>
      <p:cxnSp>
        <p:nvCxnSpPr>
          <p:cNvPr id="418" name="Google Shape;418;p33"/>
          <p:cNvCxnSpPr>
            <a:stCxn id="414" idx="2"/>
            <a:endCxn id="410" idx="0"/>
          </p:cNvCxnSpPr>
          <p:nvPr/>
        </p:nvCxnSpPr>
        <p:spPr>
          <a:xfrm>
            <a:off x="7517863" y="2782575"/>
            <a:ext cx="0" cy="344100"/>
          </a:xfrm>
          <a:prstGeom prst="straightConnector1">
            <a:avLst/>
          </a:prstGeom>
          <a:noFill/>
          <a:ln cap="flat" cmpd="sng" w="28575">
            <a:solidFill>
              <a:schemeClr val="dk1"/>
            </a:solidFill>
            <a:prstDash val="solid"/>
            <a:round/>
            <a:headEnd len="med" w="med" type="none"/>
            <a:tailEnd len="med" w="med" type="none"/>
          </a:ln>
        </p:spPr>
      </p:cxnSp>
      <p:sp>
        <p:nvSpPr>
          <p:cNvPr id="419" name="Google Shape;419;p33"/>
          <p:cNvSpPr txBox="1"/>
          <p:nvPr>
            <p:ph idx="4294967295" type="subTitle"/>
          </p:nvPr>
        </p:nvSpPr>
        <p:spPr>
          <a:xfrm>
            <a:off x="1304263" y="2204475"/>
            <a:ext cx="321900" cy="40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t>1</a:t>
            </a:r>
            <a:endParaRPr b="1" sz="1700"/>
          </a:p>
        </p:txBody>
      </p:sp>
      <p:sp>
        <p:nvSpPr>
          <p:cNvPr id="420" name="Google Shape;420;p33"/>
          <p:cNvSpPr txBox="1"/>
          <p:nvPr>
            <p:ph idx="4294967295" type="subTitle"/>
          </p:nvPr>
        </p:nvSpPr>
        <p:spPr>
          <a:xfrm>
            <a:off x="3179963" y="2204475"/>
            <a:ext cx="321900" cy="40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t>2</a:t>
            </a:r>
            <a:endParaRPr b="1" sz="1700"/>
          </a:p>
        </p:txBody>
      </p:sp>
      <p:sp>
        <p:nvSpPr>
          <p:cNvPr id="421" name="Google Shape;421;p33"/>
          <p:cNvSpPr txBox="1"/>
          <p:nvPr>
            <p:ph idx="4294967295" type="subTitle"/>
          </p:nvPr>
        </p:nvSpPr>
        <p:spPr>
          <a:xfrm>
            <a:off x="5143863" y="2204475"/>
            <a:ext cx="321900" cy="40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t>3</a:t>
            </a:r>
            <a:endParaRPr b="1" sz="1700"/>
          </a:p>
        </p:txBody>
      </p:sp>
      <p:sp>
        <p:nvSpPr>
          <p:cNvPr id="422" name="Google Shape;422;p33"/>
          <p:cNvSpPr txBox="1"/>
          <p:nvPr>
            <p:ph idx="4294967295" type="subTitle"/>
          </p:nvPr>
        </p:nvSpPr>
        <p:spPr>
          <a:xfrm>
            <a:off x="7107763" y="2204475"/>
            <a:ext cx="321900" cy="40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t>4</a:t>
            </a:r>
            <a:endParaRPr b="1" sz="17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6" name="Shape 426"/>
        <p:cNvGrpSpPr/>
        <p:nvPr/>
      </p:nvGrpSpPr>
      <p:grpSpPr>
        <a:xfrm>
          <a:off x="0" y="0"/>
          <a:ext cx="0" cy="0"/>
          <a:chOff x="0" y="0"/>
          <a:chExt cx="0" cy="0"/>
        </a:xfrm>
      </p:grpSpPr>
      <p:sp>
        <p:nvSpPr>
          <p:cNvPr id="427" name="Google Shape;427;p34"/>
          <p:cNvSpPr txBox="1"/>
          <p:nvPr>
            <p:ph idx="1" type="subTitle"/>
          </p:nvPr>
        </p:nvSpPr>
        <p:spPr>
          <a:xfrm>
            <a:off x="720000" y="1742838"/>
            <a:ext cx="4932900" cy="41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Removing Duplicates</a:t>
            </a:r>
            <a:endParaRPr/>
          </a:p>
        </p:txBody>
      </p:sp>
      <p:sp>
        <p:nvSpPr>
          <p:cNvPr id="428" name="Google Shape;428;p34"/>
          <p:cNvSpPr txBox="1"/>
          <p:nvPr>
            <p:ph idx="5" type="subTitle"/>
          </p:nvPr>
        </p:nvSpPr>
        <p:spPr>
          <a:xfrm>
            <a:off x="3683175" y="2730464"/>
            <a:ext cx="4932900" cy="41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Removing Null values</a:t>
            </a:r>
            <a:endParaRPr/>
          </a:p>
        </p:txBody>
      </p:sp>
      <p:sp>
        <p:nvSpPr>
          <p:cNvPr id="429" name="Google Shape;429;p34"/>
          <p:cNvSpPr txBox="1"/>
          <p:nvPr>
            <p:ph idx="6" type="subTitle"/>
          </p:nvPr>
        </p:nvSpPr>
        <p:spPr>
          <a:xfrm>
            <a:off x="720000" y="3718090"/>
            <a:ext cx="4932900" cy="418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Removing Outliers</a:t>
            </a:r>
            <a:endParaRPr/>
          </a:p>
        </p:txBody>
      </p:sp>
      <p:sp>
        <p:nvSpPr>
          <p:cNvPr id="430" name="Google Shape;430;p3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CLEANING</a:t>
            </a:r>
            <a:endParaRPr/>
          </a:p>
        </p:txBody>
      </p:sp>
      <p:sp>
        <p:nvSpPr>
          <p:cNvPr id="431" name="Google Shape;431;p34"/>
          <p:cNvSpPr txBox="1"/>
          <p:nvPr>
            <p:ph idx="2" type="subTitle"/>
          </p:nvPr>
        </p:nvSpPr>
        <p:spPr>
          <a:xfrm>
            <a:off x="720000" y="2046402"/>
            <a:ext cx="4932900" cy="4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Removing </a:t>
            </a:r>
            <a:r>
              <a:rPr lang="en"/>
              <a:t>redundant</a:t>
            </a:r>
            <a:r>
              <a:rPr lang="en"/>
              <a:t> </a:t>
            </a:r>
            <a:r>
              <a:rPr lang="en"/>
              <a:t>entries</a:t>
            </a:r>
            <a:r>
              <a:rPr lang="en"/>
              <a:t> to ensure unique data integrity </a:t>
            </a:r>
            <a:endParaRPr/>
          </a:p>
          <a:p>
            <a:pPr indent="0" lvl="0" marL="0" rtl="0" algn="l">
              <a:spcBef>
                <a:spcPts val="0"/>
              </a:spcBef>
              <a:spcAft>
                <a:spcPts val="0"/>
              </a:spcAft>
              <a:buNone/>
            </a:pPr>
            <a:r>
              <a:rPr lang="en"/>
              <a:t>during the cleaning process </a:t>
            </a:r>
            <a:endParaRPr/>
          </a:p>
        </p:txBody>
      </p:sp>
      <p:sp>
        <p:nvSpPr>
          <p:cNvPr id="432" name="Google Shape;432;p34"/>
          <p:cNvSpPr txBox="1"/>
          <p:nvPr>
            <p:ph idx="3" type="subTitle"/>
          </p:nvPr>
        </p:nvSpPr>
        <p:spPr>
          <a:xfrm>
            <a:off x="3683175" y="3034037"/>
            <a:ext cx="4932900" cy="4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Removing null values to ensure data completeness during </a:t>
            </a:r>
            <a:endParaRPr/>
          </a:p>
          <a:p>
            <a:pPr indent="0" lvl="0" marL="0" rtl="0" algn="l">
              <a:spcBef>
                <a:spcPts val="0"/>
              </a:spcBef>
              <a:spcAft>
                <a:spcPts val="0"/>
              </a:spcAft>
              <a:buNone/>
            </a:pPr>
            <a:r>
              <a:rPr lang="en"/>
              <a:t>t</a:t>
            </a:r>
            <a:r>
              <a:rPr lang="en"/>
              <a:t>he cleaning process</a:t>
            </a:r>
            <a:endParaRPr/>
          </a:p>
        </p:txBody>
      </p:sp>
      <p:sp>
        <p:nvSpPr>
          <p:cNvPr id="433" name="Google Shape;433;p34"/>
          <p:cNvSpPr txBox="1"/>
          <p:nvPr>
            <p:ph idx="4" type="subTitle"/>
          </p:nvPr>
        </p:nvSpPr>
        <p:spPr>
          <a:xfrm>
            <a:off x="720000" y="4021673"/>
            <a:ext cx="4932900" cy="49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Removing Outliers using IQR method to improve the reliability of the </a:t>
            </a:r>
            <a:r>
              <a:rPr lang="en"/>
              <a:t>statistical</a:t>
            </a:r>
            <a:r>
              <a:rPr lang="en"/>
              <a:t> analysis during the cleaning process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437" name="Shape 437"/>
        <p:cNvGrpSpPr/>
        <p:nvPr/>
      </p:nvGrpSpPr>
      <p:grpSpPr>
        <a:xfrm>
          <a:off x="0" y="0"/>
          <a:ext cx="0" cy="0"/>
          <a:chOff x="0" y="0"/>
          <a:chExt cx="0" cy="0"/>
        </a:xfrm>
      </p:grpSpPr>
      <p:sp>
        <p:nvSpPr>
          <p:cNvPr id="438" name="Google Shape;438;p3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HANDLING IMBALANCED DATA</a:t>
            </a:r>
            <a:endParaRPr/>
          </a:p>
        </p:txBody>
      </p:sp>
      <p:sp>
        <p:nvSpPr>
          <p:cNvPr id="439" name="Google Shape;439;p35"/>
          <p:cNvSpPr/>
          <p:nvPr/>
        </p:nvSpPr>
        <p:spPr>
          <a:xfrm>
            <a:off x="8580800" y="4038975"/>
            <a:ext cx="563206" cy="621228"/>
          </a:xfrm>
          <a:custGeom>
            <a:rect b="b" l="l" r="r" t="t"/>
            <a:pathLst>
              <a:path extrusionOk="0" h="20457" w="7831">
                <a:moveTo>
                  <a:pt x="1" y="0"/>
                </a:moveTo>
                <a:lnTo>
                  <a:pt x="1" y="20457"/>
                </a:lnTo>
                <a:lnTo>
                  <a:pt x="7831" y="20457"/>
                </a:lnTo>
                <a:lnTo>
                  <a:pt x="78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pic>
        <p:nvPicPr>
          <p:cNvPr id="440" name="Google Shape;440;p35"/>
          <p:cNvPicPr preferRelativeResize="0"/>
          <p:nvPr/>
        </p:nvPicPr>
        <p:blipFill rotWithShape="1">
          <a:blip r:embed="rId3">
            <a:alphaModFix/>
          </a:blip>
          <a:srcRect b="0" l="0" r="0" t="0"/>
          <a:stretch/>
        </p:blipFill>
        <p:spPr>
          <a:xfrm>
            <a:off x="4294550" y="1247225"/>
            <a:ext cx="5640749" cy="3672350"/>
          </a:xfrm>
          <a:prstGeom prst="rect">
            <a:avLst/>
          </a:prstGeom>
          <a:noFill/>
          <a:ln>
            <a:noFill/>
          </a:ln>
        </p:spPr>
      </p:pic>
      <p:sp>
        <p:nvSpPr>
          <p:cNvPr id="441" name="Google Shape;441;p35"/>
          <p:cNvSpPr txBox="1"/>
          <p:nvPr>
            <p:ph idx="4" type="subTitle"/>
          </p:nvPr>
        </p:nvSpPr>
        <p:spPr>
          <a:xfrm>
            <a:off x="720000" y="2159325"/>
            <a:ext cx="4398900" cy="9234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a:t>We were presented with a challenge since the obtained data was extremely imbalanced with 492 frauds out of 284,807 total transactions. We had to deal with this imbalance as the Naive Bayes Classifier is affected by </a:t>
            </a:r>
            <a:r>
              <a:rPr lang="en"/>
              <a:t>imbalanced input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445" name="Shape 445"/>
        <p:cNvGrpSpPr/>
        <p:nvPr/>
      </p:nvGrpSpPr>
      <p:grpSpPr>
        <a:xfrm>
          <a:off x="0" y="0"/>
          <a:ext cx="0" cy="0"/>
          <a:chOff x="0" y="0"/>
          <a:chExt cx="0" cy="0"/>
        </a:xfrm>
      </p:grpSpPr>
      <p:sp>
        <p:nvSpPr>
          <p:cNvPr id="446" name="Google Shape;446;p3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HANDLING IMBALANCED DATA</a:t>
            </a:r>
            <a:endParaRPr/>
          </a:p>
        </p:txBody>
      </p:sp>
      <p:sp>
        <p:nvSpPr>
          <p:cNvPr id="447" name="Google Shape;447;p36"/>
          <p:cNvSpPr/>
          <p:nvPr/>
        </p:nvSpPr>
        <p:spPr>
          <a:xfrm>
            <a:off x="8580800" y="4038975"/>
            <a:ext cx="563206" cy="621228"/>
          </a:xfrm>
          <a:custGeom>
            <a:rect b="b" l="l" r="r" t="t"/>
            <a:pathLst>
              <a:path extrusionOk="0" h="20457" w="7831">
                <a:moveTo>
                  <a:pt x="1" y="0"/>
                </a:moveTo>
                <a:lnTo>
                  <a:pt x="1" y="20457"/>
                </a:lnTo>
                <a:lnTo>
                  <a:pt x="7831" y="20457"/>
                </a:lnTo>
                <a:lnTo>
                  <a:pt x="78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pic>
        <p:nvPicPr>
          <p:cNvPr id="448" name="Google Shape;448;p36"/>
          <p:cNvPicPr preferRelativeResize="0"/>
          <p:nvPr/>
        </p:nvPicPr>
        <p:blipFill rotWithShape="1">
          <a:blip r:embed="rId3">
            <a:alphaModFix/>
          </a:blip>
          <a:srcRect b="0" l="0" r="0" t="0"/>
          <a:stretch/>
        </p:blipFill>
        <p:spPr>
          <a:xfrm>
            <a:off x="-236300" y="1785975"/>
            <a:ext cx="4838527" cy="3150075"/>
          </a:xfrm>
          <a:prstGeom prst="rect">
            <a:avLst/>
          </a:prstGeom>
          <a:noFill/>
          <a:ln>
            <a:noFill/>
          </a:ln>
        </p:spPr>
      </p:pic>
      <p:pic>
        <p:nvPicPr>
          <p:cNvPr id="449" name="Google Shape;449;p36"/>
          <p:cNvPicPr preferRelativeResize="0"/>
          <p:nvPr/>
        </p:nvPicPr>
        <p:blipFill rotWithShape="1">
          <a:blip r:embed="rId4">
            <a:alphaModFix/>
          </a:blip>
          <a:srcRect b="0" l="0" r="0" t="0"/>
          <a:stretch/>
        </p:blipFill>
        <p:spPr>
          <a:xfrm>
            <a:off x="4602217" y="1785975"/>
            <a:ext cx="4838534" cy="3150075"/>
          </a:xfrm>
          <a:prstGeom prst="rect">
            <a:avLst/>
          </a:prstGeom>
          <a:noFill/>
          <a:ln>
            <a:noFill/>
          </a:ln>
        </p:spPr>
      </p:pic>
      <p:sp>
        <p:nvSpPr>
          <p:cNvPr id="450" name="Google Shape;450;p36"/>
          <p:cNvSpPr txBox="1"/>
          <p:nvPr>
            <p:ph idx="1" type="subTitle"/>
          </p:nvPr>
        </p:nvSpPr>
        <p:spPr>
          <a:xfrm>
            <a:off x="1310713" y="1479050"/>
            <a:ext cx="17445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BEFORE</a:t>
            </a:r>
            <a:endParaRPr/>
          </a:p>
        </p:txBody>
      </p:sp>
      <p:sp>
        <p:nvSpPr>
          <p:cNvPr id="451" name="Google Shape;451;p36"/>
          <p:cNvSpPr txBox="1"/>
          <p:nvPr>
            <p:ph idx="1" type="subTitle"/>
          </p:nvPr>
        </p:nvSpPr>
        <p:spPr>
          <a:xfrm>
            <a:off x="6149225" y="1479050"/>
            <a:ext cx="1744500" cy="41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AFTER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37"/>
          <p:cNvSpPr txBox="1"/>
          <p:nvPr>
            <p:ph type="title"/>
          </p:nvPr>
        </p:nvSpPr>
        <p:spPr>
          <a:xfrm>
            <a:off x="531525" y="2934000"/>
            <a:ext cx="4241700" cy="8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Naive Bayes</a:t>
            </a:r>
            <a:endParaRPr/>
          </a:p>
          <a:p>
            <a:pPr indent="0" lvl="0" marL="0" rtl="0" algn="l">
              <a:spcBef>
                <a:spcPts val="0"/>
              </a:spcBef>
              <a:spcAft>
                <a:spcPts val="0"/>
              </a:spcAft>
              <a:buNone/>
            </a:pPr>
            <a:r>
              <a:rPr lang="en"/>
              <a:t>Classifier</a:t>
            </a:r>
            <a:endParaRPr/>
          </a:p>
        </p:txBody>
      </p:sp>
      <p:sp>
        <p:nvSpPr>
          <p:cNvPr id="457" name="Google Shape;457;p37"/>
          <p:cNvSpPr txBox="1"/>
          <p:nvPr>
            <p:ph idx="2" type="title"/>
          </p:nvPr>
        </p:nvSpPr>
        <p:spPr>
          <a:xfrm>
            <a:off x="628475" y="1579950"/>
            <a:ext cx="1542900" cy="122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58" name="Google Shape;458;p37"/>
          <p:cNvSpPr/>
          <p:nvPr/>
        </p:nvSpPr>
        <p:spPr>
          <a:xfrm rot="10800000">
            <a:off x="7848772" y="-5"/>
            <a:ext cx="1295236" cy="2590420"/>
          </a:xfrm>
          <a:custGeom>
            <a:rect b="b" l="l" r="r" t="t"/>
            <a:pathLst>
              <a:path extrusionOk="0" h="50985" w="25493">
                <a:moveTo>
                  <a:pt x="0" y="1"/>
                </a:moveTo>
                <a:lnTo>
                  <a:pt x="0" y="16639"/>
                </a:lnTo>
                <a:cubicBezTo>
                  <a:pt x="4891" y="16639"/>
                  <a:pt x="8855" y="20603"/>
                  <a:pt x="8855" y="25492"/>
                </a:cubicBezTo>
                <a:cubicBezTo>
                  <a:pt x="8855" y="30382"/>
                  <a:pt x="4891" y="34345"/>
                  <a:pt x="0" y="34345"/>
                </a:cubicBezTo>
                <a:lnTo>
                  <a:pt x="0" y="50984"/>
                </a:lnTo>
                <a:cubicBezTo>
                  <a:pt x="14080" y="50984"/>
                  <a:pt x="25493" y="39572"/>
                  <a:pt x="25493" y="25492"/>
                </a:cubicBezTo>
                <a:cubicBezTo>
                  <a:pt x="25493" y="11414"/>
                  <a:pt x="1408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59" name="Google Shape;459;p37"/>
          <p:cNvSpPr/>
          <p:nvPr/>
        </p:nvSpPr>
        <p:spPr>
          <a:xfrm flipH="1">
            <a:off x="5672366" y="1927694"/>
            <a:ext cx="892184" cy="1333452"/>
          </a:xfrm>
          <a:custGeom>
            <a:rect b="b" l="l" r="r" t="t"/>
            <a:pathLst>
              <a:path extrusionOk="0" h="20458" w="13688">
                <a:moveTo>
                  <a:pt x="0" y="1"/>
                </a:moveTo>
                <a:lnTo>
                  <a:pt x="0" y="20457"/>
                </a:lnTo>
                <a:lnTo>
                  <a:pt x="13688" y="20457"/>
                </a:lnTo>
                <a:lnTo>
                  <a:pt x="136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60" name="Google Shape;460;p37"/>
          <p:cNvSpPr/>
          <p:nvPr/>
        </p:nvSpPr>
        <p:spPr>
          <a:xfrm flipH="1">
            <a:off x="5672355" y="3579277"/>
            <a:ext cx="446092" cy="541841"/>
          </a:xfrm>
          <a:custGeom>
            <a:rect b="b" l="l" r="r" t="t"/>
            <a:pathLst>
              <a:path extrusionOk="0" h="8313" w="6844">
                <a:moveTo>
                  <a:pt x="0" y="1"/>
                </a:moveTo>
                <a:lnTo>
                  <a:pt x="0" y="8312"/>
                </a:lnTo>
                <a:lnTo>
                  <a:pt x="6844" y="8312"/>
                </a:lnTo>
                <a:lnTo>
                  <a:pt x="6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461" name="Google Shape;461;p37"/>
          <p:cNvGrpSpPr/>
          <p:nvPr/>
        </p:nvGrpSpPr>
        <p:grpSpPr>
          <a:xfrm flipH="1">
            <a:off x="6118451" y="1445950"/>
            <a:ext cx="853025" cy="855150"/>
            <a:chOff x="5410275" y="2247825"/>
            <a:chExt cx="853025" cy="855150"/>
          </a:xfrm>
        </p:grpSpPr>
        <p:sp>
          <p:nvSpPr>
            <p:cNvPr id="462" name="Google Shape;462;p37"/>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63" name="Google Shape;463;p37"/>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64" name="Google Shape;464;p37"/>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65" name="Google Shape;465;p37"/>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66" name="Google Shape;466;p37"/>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470" name="Shape 470"/>
        <p:cNvGrpSpPr/>
        <p:nvPr/>
      </p:nvGrpSpPr>
      <p:grpSpPr>
        <a:xfrm>
          <a:off x="0" y="0"/>
          <a:ext cx="0" cy="0"/>
          <a:chOff x="0" y="0"/>
          <a:chExt cx="0" cy="0"/>
        </a:xfrm>
      </p:grpSpPr>
      <p:sp>
        <p:nvSpPr>
          <p:cNvPr id="471" name="Google Shape;471;p38"/>
          <p:cNvSpPr txBox="1"/>
          <p:nvPr>
            <p:ph type="title"/>
          </p:nvPr>
        </p:nvSpPr>
        <p:spPr>
          <a:xfrm>
            <a:off x="943700" y="921598"/>
            <a:ext cx="4034700" cy="136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 info on Bayes’ Theorem</a:t>
            </a:r>
            <a:endParaRPr/>
          </a:p>
        </p:txBody>
      </p:sp>
      <p:sp>
        <p:nvSpPr>
          <p:cNvPr id="472" name="Google Shape;472;p38"/>
          <p:cNvSpPr txBox="1"/>
          <p:nvPr>
            <p:ph idx="1" type="body"/>
          </p:nvPr>
        </p:nvSpPr>
        <p:spPr>
          <a:xfrm>
            <a:off x="943700" y="2316200"/>
            <a:ext cx="3932400" cy="1268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a:t>Bayes theorem is the law </a:t>
            </a:r>
            <a:r>
              <a:rPr lang="en"/>
              <a:t>behind</a:t>
            </a:r>
            <a:r>
              <a:rPr lang="en"/>
              <a:t> the Naive Bayes Classification Algorithm. The significance of the Bayes' theorem lies in its ability to update our beliefs or probabilities about an event as new information becomes available. </a:t>
            </a:r>
            <a:endParaRPr/>
          </a:p>
        </p:txBody>
      </p:sp>
      <p:pic>
        <p:nvPicPr>
          <p:cNvPr id="473" name="Google Shape;473;p38"/>
          <p:cNvPicPr preferRelativeResize="0"/>
          <p:nvPr>
            <p:ph idx="2" type="pic"/>
          </p:nvPr>
        </p:nvPicPr>
        <p:blipFill rotWithShape="1">
          <a:blip r:embed="rId3">
            <a:alphaModFix/>
          </a:blip>
          <a:srcRect b="0" l="26342" r="26347" t="0"/>
          <a:stretch/>
        </p:blipFill>
        <p:spPr>
          <a:xfrm>
            <a:off x="5631000" y="0"/>
            <a:ext cx="3513003" cy="4950225"/>
          </a:xfrm>
          <a:prstGeom prst="rect">
            <a:avLst/>
          </a:prstGeom>
        </p:spPr>
      </p:pic>
      <p:grpSp>
        <p:nvGrpSpPr>
          <p:cNvPr id="474" name="Google Shape;474;p38"/>
          <p:cNvGrpSpPr/>
          <p:nvPr/>
        </p:nvGrpSpPr>
        <p:grpSpPr>
          <a:xfrm rot="10800000">
            <a:off x="4978399" y="-2"/>
            <a:ext cx="1058092" cy="1060728"/>
            <a:chOff x="5410275" y="2247825"/>
            <a:chExt cx="853025" cy="855150"/>
          </a:xfrm>
        </p:grpSpPr>
        <p:sp>
          <p:nvSpPr>
            <p:cNvPr id="475" name="Google Shape;475;p38"/>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76" name="Google Shape;476;p38"/>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77" name="Google Shape;477;p38"/>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78" name="Google Shape;478;p38"/>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79" name="Google Shape;479;p38"/>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pic>
        <p:nvPicPr>
          <p:cNvPr id="480" name="Google Shape;480;p38"/>
          <p:cNvPicPr preferRelativeResize="0"/>
          <p:nvPr/>
        </p:nvPicPr>
        <p:blipFill>
          <a:blip r:embed="rId4">
            <a:alphaModFix/>
          </a:blip>
          <a:stretch>
            <a:fillRect/>
          </a:stretch>
        </p:blipFill>
        <p:spPr>
          <a:xfrm>
            <a:off x="1059075" y="3699800"/>
            <a:ext cx="3353726" cy="7521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AFAFA"/>
        </a:solidFill>
      </p:bgPr>
    </p:bg>
    <p:spTree>
      <p:nvGrpSpPr>
        <p:cNvPr id="484" name="Shape 484"/>
        <p:cNvGrpSpPr/>
        <p:nvPr/>
      </p:nvGrpSpPr>
      <p:grpSpPr>
        <a:xfrm>
          <a:off x="0" y="0"/>
          <a:ext cx="0" cy="0"/>
          <a:chOff x="0" y="0"/>
          <a:chExt cx="0" cy="0"/>
        </a:xfrm>
      </p:grpSpPr>
      <p:sp>
        <p:nvSpPr>
          <p:cNvPr id="485" name="Google Shape;485;p39"/>
          <p:cNvSpPr txBox="1"/>
          <p:nvPr>
            <p:ph type="title"/>
          </p:nvPr>
        </p:nvSpPr>
        <p:spPr>
          <a:xfrm>
            <a:off x="584300" y="313848"/>
            <a:ext cx="4034700" cy="136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Naïve Bayes Classifier</a:t>
            </a:r>
            <a:endParaRPr/>
          </a:p>
        </p:txBody>
      </p:sp>
      <p:sp>
        <p:nvSpPr>
          <p:cNvPr id="486" name="Google Shape;486;p39"/>
          <p:cNvSpPr txBox="1"/>
          <p:nvPr>
            <p:ph idx="1" type="body"/>
          </p:nvPr>
        </p:nvSpPr>
        <p:spPr>
          <a:xfrm>
            <a:off x="904175" y="1822450"/>
            <a:ext cx="3932400" cy="1060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The Naive Bayes algorithm is a probabilistic machine learning algorithm used for classification tasks.</a:t>
            </a:r>
            <a:endParaRPr/>
          </a:p>
          <a:p>
            <a:pPr indent="0" lvl="0" marL="0" rtl="0" algn="l">
              <a:lnSpc>
                <a:spcPct val="115000"/>
              </a:lnSpc>
              <a:spcBef>
                <a:spcPts val="1000"/>
              </a:spcBef>
              <a:spcAft>
                <a:spcPts val="0"/>
              </a:spcAft>
              <a:buNone/>
            </a:pPr>
            <a:r>
              <a:rPr lang="en"/>
              <a:t>Naive Bayes has an important assumption which is feature independence.</a:t>
            </a:r>
            <a:endParaRPr/>
          </a:p>
          <a:p>
            <a:pPr indent="0" lvl="0" marL="0" rtl="0" algn="l">
              <a:lnSpc>
                <a:spcPct val="115000"/>
              </a:lnSpc>
              <a:spcBef>
                <a:spcPts val="1000"/>
              </a:spcBef>
              <a:spcAft>
                <a:spcPts val="1000"/>
              </a:spcAft>
              <a:buNone/>
            </a:pPr>
            <a:r>
              <a:t/>
            </a:r>
            <a:endParaRPr/>
          </a:p>
        </p:txBody>
      </p:sp>
      <p:grpSp>
        <p:nvGrpSpPr>
          <p:cNvPr id="487" name="Google Shape;487;p39"/>
          <p:cNvGrpSpPr/>
          <p:nvPr/>
        </p:nvGrpSpPr>
        <p:grpSpPr>
          <a:xfrm rot="10800000">
            <a:off x="3817999" y="-2"/>
            <a:ext cx="1058092" cy="1060728"/>
            <a:chOff x="5410275" y="2247825"/>
            <a:chExt cx="853025" cy="855150"/>
          </a:xfrm>
        </p:grpSpPr>
        <p:sp>
          <p:nvSpPr>
            <p:cNvPr id="488" name="Google Shape;488;p39"/>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89" name="Google Shape;489;p39"/>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90" name="Google Shape;490;p39"/>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91" name="Google Shape;491;p39"/>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492" name="Google Shape;492;p39"/>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493" name="Google Shape;493;p39"/>
          <p:cNvSpPr txBox="1"/>
          <p:nvPr/>
        </p:nvSpPr>
        <p:spPr>
          <a:xfrm>
            <a:off x="5562825" y="3353200"/>
            <a:ext cx="3356400" cy="9234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b="1" lang="en" sz="1200">
                <a:latin typeface="Open Sans"/>
                <a:ea typeface="Open Sans"/>
                <a:cs typeface="Open Sans"/>
                <a:sym typeface="Open Sans"/>
              </a:rPr>
              <a:t>Where:</a:t>
            </a:r>
            <a:endParaRPr b="1" sz="1200">
              <a:latin typeface="Open Sans"/>
              <a:ea typeface="Open Sans"/>
              <a:cs typeface="Open Sans"/>
              <a:sym typeface="Open Sans"/>
            </a:endParaRPr>
          </a:p>
          <a:p>
            <a:pPr indent="-304800" lvl="0" marL="457200" rtl="0" algn="l">
              <a:spcBef>
                <a:spcPts val="0"/>
              </a:spcBef>
              <a:spcAft>
                <a:spcPts val="0"/>
              </a:spcAft>
              <a:buSzPts val="1200"/>
              <a:buFont typeface="Open Sans"/>
              <a:buChar char="●"/>
            </a:pPr>
            <a:r>
              <a:rPr lang="en" sz="1200">
                <a:latin typeface="Open Sans"/>
                <a:ea typeface="Open Sans"/>
                <a:cs typeface="Open Sans"/>
                <a:sym typeface="Open Sans"/>
              </a:rPr>
              <a:t>C is the class (which fraud or non-fraud transaction)</a:t>
            </a:r>
            <a:endParaRPr sz="1200">
              <a:latin typeface="Open Sans"/>
              <a:ea typeface="Open Sans"/>
              <a:cs typeface="Open Sans"/>
              <a:sym typeface="Open Sans"/>
            </a:endParaRPr>
          </a:p>
          <a:p>
            <a:pPr indent="-304800" lvl="0" marL="457200" rtl="0" algn="l">
              <a:spcBef>
                <a:spcPts val="0"/>
              </a:spcBef>
              <a:spcAft>
                <a:spcPts val="0"/>
              </a:spcAft>
              <a:buSzPts val="1200"/>
              <a:buFont typeface="Open Sans"/>
              <a:buChar char="●"/>
            </a:pPr>
            <a:r>
              <a:rPr lang="en" sz="1200">
                <a:latin typeface="Open Sans"/>
                <a:ea typeface="Open Sans"/>
                <a:cs typeface="Open Sans"/>
                <a:sym typeface="Open Sans"/>
              </a:rPr>
              <a:t>X represents the features we have </a:t>
            </a:r>
            <a:endParaRPr sz="1200">
              <a:latin typeface="Open Sans"/>
              <a:ea typeface="Open Sans"/>
              <a:cs typeface="Open Sans"/>
              <a:sym typeface="Open Sans"/>
            </a:endParaRPr>
          </a:p>
        </p:txBody>
      </p:sp>
      <p:pic>
        <p:nvPicPr>
          <p:cNvPr id="494" name="Google Shape;494;p39"/>
          <p:cNvPicPr preferRelativeResize="0"/>
          <p:nvPr/>
        </p:nvPicPr>
        <p:blipFill>
          <a:blip r:embed="rId3">
            <a:alphaModFix/>
          </a:blip>
          <a:stretch>
            <a:fillRect/>
          </a:stretch>
        </p:blipFill>
        <p:spPr>
          <a:xfrm>
            <a:off x="4876100" y="986006"/>
            <a:ext cx="4266675" cy="2443394"/>
          </a:xfrm>
          <a:prstGeom prst="rect">
            <a:avLst/>
          </a:prstGeom>
          <a:noFill/>
          <a:ln>
            <a:noFill/>
          </a:ln>
        </p:spPr>
      </p:pic>
      <p:sp>
        <p:nvSpPr>
          <p:cNvPr id="495" name="Google Shape;495;p39"/>
          <p:cNvSpPr txBox="1"/>
          <p:nvPr>
            <p:ph idx="1" type="body"/>
          </p:nvPr>
        </p:nvSpPr>
        <p:spPr>
          <a:xfrm>
            <a:off x="452825" y="2951800"/>
            <a:ext cx="4937400" cy="2145300"/>
          </a:xfrm>
          <a:prstGeom prst="rect">
            <a:avLst/>
          </a:prstGeom>
        </p:spPr>
        <p:txBody>
          <a:bodyPr anchorCtr="0" anchor="t" bIns="91425" lIns="91425" spcFirstLastPara="1" rIns="91425" wrap="square" tIns="91425">
            <a:noAutofit/>
          </a:bodyPr>
          <a:lstStyle/>
          <a:p>
            <a:pPr indent="0" lvl="0" marL="457200" rtl="0" algn="l">
              <a:lnSpc>
                <a:spcPct val="120000"/>
              </a:lnSpc>
              <a:spcBef>
                <a:spcPts val="0"/>
              </a:spcBef>
              <a:spcAft>
                <a:spcPts val="0"/>
              </a:spcAft>
              <a:buNone/>
            </a:pPr>
            <a:r>
              <a:rPr b="1" lang="en">
                <a:solidFill>
                  <a:srgbClr val="000000"/>
                </a:solidFill>
              </a:rPr>
              <a:t>Naïve Bayes </a:t>
            </a:r>
            <a:r>
              <a:rPr b="1" lang="en">
                <a:solidFill>
                  <a:srgbClr val="000000"/>
                </a:solidFill>
              </a:rPr>
              <a:t>Algorithm</a:t>
            </a:r>
            <a:r>
              <a:rPr b="1" lang="en">
                <a:solidFill>
                  <a:srgbClr val="000000"/>
                </a:solidFill>
              </a:rPr>
              <a:t>:</a:t>
            </a:r>
            <a:endParaRPr b="1">
              <a:solidFill>
                <a:srgbClr val="000000"/>
              </a:solidFill>
            </a:endParaRPr>
          </a:p>
          <a:p>
            <a:pPr indent="-304800" lvl="0" marL="457200" rtl="0" algn="l">
              <a:lnSpc>
                <a:spcPct val="120000"/>
              </a:lnSpc>
              <a:spcBef>
                <a:spcPts val="0"/>
              </a:spcBef>
              <a:spcAft>
                <a:spcPts val="0"/>
              </a:spcAft>
              <a:buClr>
                <a:srgbClr val="000000"/>
              </a:buClr>
              <a:buSzPts val="1200"/>
              <a:buChar char="●"/>
            </a:pPr>
            <a:r>
              <a:rPr lang="en">
                <a:solidFill>
                  <a:srgbClr val="000000"/>
                </a:solidFill>
              </a:rPr>
              <a:t>We aim to find C what maximizes the posterior</a:t>
            </a:r>
            <a:endParaRPr>
              <a:solidFill>
                <a:srgbClr val="000000"/>
              </a:solidFill>
            </a:endParaRPr>
          </a:p>
          <a:p>
            <a:pPr indent="-304800" lvl="0" marL="457200" rtl="0" algn="l">
              <a:lnSpc>
                <a:spcPct val="120000"/>
              </a:lnSpc>
              <a:spcBef>
                <a:spcPts val="0"/>
              </a:spcBef>
              <a:spcAft>
                <a:spcPts val="0"/>
              </a:spcAft>
              <a:buClr>
                <a:srgbClr val="000000"/>
              </a:buClr>
              <a:buSzPts val="1200"/>
              <a:buChar char="●"/>
            </a:pPr>
            <a:r>
              <a:rPr lang="en">
                <a:solidFill>
                  <a:srgbClr val="000000"/>
                </a:solidFill>
              </a:rPr>
              <a:t>So we will </a:t>
            </a:r>
            <a:r>
              <a:rPr lang="en">
                <a:solidFill>
                  <a:srgbClr val="000000"/>
                </a:solidFill>
              </a:rPr>
              <a:t>compute the product of likelihood and prior and look for the one that satisfies our goal </a:t>
            </a:r>
            <a:endParaRPr>
              <a:solidFill>
                <a:srgbClr val="000000"/>
              </a:solidFill>
            </a:endParaRPr>
          </a:p>
          <a:p>
            <a:pPr indent="-304800" lvl="0" marL="457200" rtl="0" algn="l">
              <a:lnSpc>
                <a:spcPct val="120000"/>
              </a:lnSpc>
              <a:spcBef>
                <a:spcPts val="0"/>
              </a:spcBef>
              <a:spcAft>
                <a:spcPts val="0"/>
              </a:spcAft>
              <a:buClr>
                <a:srgbClr val="000000"/>
              </a:buClr>
              <a:buSzPts val="1200"/>
              <a:buChar char="●"/>
            </a:pPr>
            <a:r>
              <a:rPr lang="en">
                <a:solidFill>
                  <a:srgbClr val="000000"/>
                </a:solidFill>
              </a:rPr>
              <a:t>T</a:t>
            </a:r>
            <a:r>
              <a:rPr lang="en">
                <a:solidFill>
                  <a:srgbClr val="000000"/>
                </a:solidFill>
              </a:rPr>
              <a:t>he evidence </a:t>
            </a:r>
            <a:r>
              <a:rPr lang="en">
                <a:solidFill>
                  <a:srgbClr val="000000"/>
                </a:solidFill>
              </a:rPr>
              <a:t>will be neglected because:</a:t>
            </a:r>
            <a:endParaRPr>
              <a:solidFill>
                <a:srgbClr val="000000"/>
              </a:solidFill>
            </a:endParaRPr>
          </a:p>
          <a:p>
            <a:pPr indent="-304800" lvl="1" marL="1371600" rtl="0" algn="l">
              <a:lnSpc>
                <a:spcPct val="120000"/>
              </a:lnSpc>
              <a:spcBef>
                <a:spcPts val="0"/>
              </a:spcBef>
              <a:spcAft>
                <a:spcPts val="0"/>
              </a:spcAft>
              <a:buClr>
                <a:srgbClr val="000000"/>
              </a:buClr>
              <a:buSzPts val="1200"/>
              <a:buChar char="○"/>
            </a:pPr>
            <a:r>
              <a:rPr lang="en">
                <a:solidFill>
                  <a:srgbClr val="000000"/>
                </a:solidFill>
              </a:rPr>
              <a:t>it's not dependent on c  </a:t>
            </a:r>
            <a:endParaRPr>
              <a:solidFill>
                <a:srgbClr val="000000"/>
              </a:solidFill>
            </a:endParaRPr>
          </a:p>
          <a:p>
            <a:pPr indent="-304800" lvl="1" marL="1371600" rtl="0" algn="l">
              <a:lnSpc>
                <a:spcPct val="120000"/>
              </a:lnSpc>
              <a:spcBef>
                <a:spcPts val="0"/>
              </a:spcBef>
              <a:spcAft>
                <a:spcPts val="0"/>
              </a:spcAft>
              <a:buClr>
                <a:srgbClr val="000000"/>
              </a:buClr>
              <a:buSzPts val="1200"/>
              <a:buChar char="○"/>
            </a:pPr>
            <a:r>
              <a:rPr lang="en">
                <a:solidFill>
                  <a:srgbClr val="000000"/>
                </a:solidFill>
              </a:rPr>
              <a:t>hard to compute</a:t>
            </a:r>
            <a:endParaRPr sz="1100">
              <a:solidFill>
                <a:srgbClr val="000000"/>
              </a:solidFill>
              <a:latin typeface="Arial"/>
              <a:ea typeface="Arial"/>
              <a:cs typeface="Arial"/>
              <a:sym typeface="Arial"/>
            </a:endParaRPr>
          </a:p>
          <a:p>
            <a:pPr indent="0" lvl="0" marL="0" rtl="0" algn="l">
              <a:lnSpc>
                <a:spcPct val="115000"/>
              </a:lnSpc>
              <a:spcBef>
                <a:spcPts val="0"/>
              </a:spcBef>
              <a:spcAft>
                <a:spcPts val="0"/>
              </a:spcAft>
              <a:buNone/>
            </a:pPr>
            <a:r>
              <a:t/>
            </a:r>
            <a:endParaRPr/>
          </a:p>
          <a:p>
            <a:pPr indent="0" lvl="0" marL="0" rtl="0" algn="l">
              <a:lnSpc>
                <a:spcPct val="115000"/>
              </a:lnSpc>
              <a:spcBef>
                <a:spcPts val="1000"/>
              </a:spcBef>
              <a:spcAft>
                <a:spcPts val="10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40"/>
          <p:cNvSpPr txBox="1"/>
          <p:nvPr>
            <p:ph idx="2" type="subTitle"/>
          </p:nvPr>
        </p:nvSpPr>
        <p:spPr>
          <a:xfrm>
            <a:off x="720000" y="2043975"/>
            <a:ext cx="3319800" cy="118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Gaussian Naive Bayes: This classifier is based on the assumption that the input features have a Gaussian or normal distribution. It is typically used for variables with continuous input.</a:t>
            </a:r>
            <a:endParaRPr/>
          </a:p>
        </p:txBody>
      </p:sp>
      <p:sp>
        <p:nvSpPr>
          <p:cNvPr id="501" name="Google Shape;501;p40"/>
          <p:cNvSpPr txBox="1"/>
          <p:nvPr>
            <p:ph idx="3" type="subTitle"/>
          </p:nvPr>
        </p:nvSpPr>
        <p:spPr>
          <a:xfrm>
            <a:off x="4382600" y="2043975"/>
            <a:ext cx="3161100" cy="118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discrete input variables, such as the frequency of words in a text corpus, this form of the classifier is used. It is presumptively assumed that the input features are drawn from a multinomial distribution.</a:t>
            </a:r>
            <a:endParaRPr/>
          </a:p>
        </p:txBody>
      </p:sp>
      <p:sp>
        <p:nvSpPr>
          <p:cNvPr id="502" name="Google Shape;502;p40"/>
          <p:cNvSpPr txBox="1"/>
          <p:nvPr>
            <p:ph idx="4" type="subTitle"/>
          </p:nvPr>
        </p:nvSpPr>
        <p:spPr>
          <a:xfrm>
            <a:off x="720000" y="3499975"/>
            <a:ext cx="4464900" cy="139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classifier is also used for discrete input variables, but it is based on the assumption that the input features are binary or Boolean in nature. It predicts whether each input feature will be present or absent in a document and is often used in text classification problems where the presence or absence of words is utilized as a feature.</a:t>
            </a:r>
            <a:endParaRPr/>
          </a:p>
        </p:txBody>
      </p:sp>
      <p:sp>
        <p:nvSpPr>
          <p:cNvPr id="503" name="Google Shape;503;p40"/>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 NAIVE BAYES CLASSIFIER</a:t>
            </a:r>
            <a:endParaRPr/>
          </a:p>
        </p:txBody>
      </p:sp>
      <p:sp>
        <p:nvSpPr>
          <p:cNvPr id="504" name="Google Shape;504;p40"/>
          <p:cNvSpPr txBox="1"/>
          <p:nvPr>
            <p:ph idx="1" type="subTitle"/>
          </p:nvPr>
        </p:nvSpPr>
        <p:spPr>
          <a:xfrm>
            <a:off x="720000" y="1637925"/>
            <a:ext cx="31611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Gaussian Naive Bayes</a:t>
            </a:r>
            <a:endParaRPr/>
          </a:p>
        </p:txBody>
      </p:sp>
      <p:sp>
        <p:nvSpPr>
          <p:cNvPr id="505" name="Google Shape;505;p40"/>
          <p:cNvSpPr txBox="1"/>
          <p:nvPr>
            <p:ph idx="6" type="subTitle"/>
          </p:nvPr>
        </p:nvSpPr>
        <p:spPr>
          <a:xfrm>
            <a:off x="720000" y="3093919"/>
            <a:ext cx="31611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Bernoulli Naive Bayes</a:t>
            </a:r>
            <a:endParaRPr/>
          </a:p>
        </p:txBody>
      </p:sp>
      <p:sp>
        <p:nvSpPr>
          <p:cNvPr id="506" name="Google Shape;506;p40"/>
          <p:cNvSpPr txBox="1"/>
          <p:nvPr>
            <p:ph idx="7" type="subTitle"/>
          </p:nvPr>
        </p:nvSpPr>
        <p:spPr>
          <a:xfrm>
            <a:off x="4382593" y="1637925"/>
            <a:ext cx="3161100" cy="52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Multinomial Naive Bayes</a:t>
            </a:r>
            <a:endParaRPr/>
          </a:p>
        </p:txBody>
      </p:sp>
      <p:sp>
        <p:nvSpPr>
          <p:cNvPr id="507" name="Google Shape;507;p40"/>
          <p:cNvSpPr/>
          <p:nvPr/>
        </p:nvSpPr>
        <p:spPr>
          <a:xfrm flipH="1">
            <a:off x="-2240936" y="-3761734"/>
            <a:ext cx="5598319" cy="5630262"/>
          </a:xfrm>
          <a:custGeom>
            <a:rect b="b" l="l" r="r" t="t"/>
            <a:pathLst>
              <a:path extrusionOk="0" h="62218" w="61865">
                <a:moveTo>
                  <a:pt x="13665" y="0"/>
                </a:moveTo>
                <a:cubicBezTo>
                  <a:pt x="8819" y="3454"/>
                  <a:pt x="4170" y="7017"/>
                  <a:pt x="1" y="10418"/>
                </a:cubicBezTo>
                <a:lnTo>
                  <a:pt x="1" y="14297"/>
                </a:lnTo>
                <a:cubicBezTo>
                  <a:pt x="5801" y="9583"/>
                  <a:pt x="12573" y="4532"/>
                  <a:pt x="19427" y="0"/>
                </a:cubicBezTo>
                <a:close/>
                <a:moveTo>
                  <a:pt x="25921" y="0"/>
                </a:moveTo>
                <a:cubicBezTo>
                  <a:pt x="17113" y="5123"/>
                  <a:pt x="7672" y="11962"/>
                  <a:pt x="0" y="18175"/>
                </a:cubicBezTo>
                <a:lnTo>
                  <a:pt x="1" y="22043"/>
                </a:lnTo>
                <a:cubicBezTo>
                  <a:pt x="10587" y="13493"/>
                  <a:pt x="24649" y="3703"/>
                  <a:pt x="34779" y="0"/>
                </a:cubicBezTo>
                <a:close/>
                <a:moveTo>
                  <a:pt x="27261" y="17613"/>
                </a:moveTo>
                <a:cubicBezTo>
                  <a:pt x="27176" y="17613"/>
                  <a:pt x="27090" y="17614"/>
                  <a:pt x="27003" y="17617"/>
                </a:cubicBezTo>
                <a:cubicBezTo>
                  <a:pt x="26345" y="17642"/>
                  <a:pt x="25608" y="17754"/>
                  <a:pt x="24801" y="17960"/>
                </a:cubicBezTo>
                <a:cubicBezTo>
                  <a:pt x="18521" y="19563"/>
                  <a:pt x="8231" y="26845"/>
                  <a:pt x="1" y="33518"/>
                </a:cubicBezTo>
                <a:lnTo>
                  <a:pt x="1" y="37244"/>
                </a:lnTo>
                <a:cubicBezTo>
                  <a:pt x="7584" y="31041"/>
                  <a:pt x="16735" y="24532"/>
                  <a:pt x="21496" y="23981"/>
                </a:cubicBezTo>
                <a:cubicBezTo>
                  <a:pt x="21733" y="23953"/>
                  <a:pt x="21965" y="23940"/>
                  <a:pt x="22190" y="23940"/>
                </a:cubicBezTo>
                <a:cubicBezTo>
                  <a:pt x="32082" y="23940"/>
                  <a:pt x="29981" y="49977"/>
                  <a:pt x="31114" y="55574"/>
                </a:cubicBezTo>
                <a:cubicBezTo>
                  <a:pt x="32458" y="62218"/>
                  <a:pt x="43247" y="58560"/>
                  <a:pt x="45427" y="61863"/>
                </a:cubicBezTo>
                <a:lnTo>
                  <a:pt x="46690" y="61863"/>
                </a:lnTo>
                <a:cubicBezTo>
                  <a:pt x="46486" y="57985"/>
                  <a:pt x="39426" y="59672"/>
                  <a:pt x="35546" y="58376"/>
                </a:cubicBezTo>
                <a:cubicBezTo>
                  <a:pt x="33689" y="57749"/>
                  <a:pt x="32589" y="56383"/>
                  <a:pt x="32656" y="53652"/>
                </a:cubicBezTo>
                <a:cubicBezTo>
                  <a:pt x="32712" y="51286"/>
                  <a:pt x="33254" y="46456"/>
                  <a:pt x="33819" y="40909"/>
                </a:cubicBezTo>
                <a:cubicBezTo>
                  <a:pt x="34891" y="30410"/>
                  <a:pt x="35058" y="17613"/>
                  <a:pt x="27261" y="17613"/>
                </a:cubicBezTo>
                <a:close/>
                <a:moveTo>
                  <a:pt x="37238" y="4863"/>
                </a:moveTo>
                <a:cubicBezTo>
                  <a:pt x="36616" y="4863"/>
                  <a:pt x="35942" y="4914"/>
                  <a:pt x="35220" y="5022"/>
                </a:cubicBezTo>
                <a:cubicBezTo>
                  <a:pt x="26518" y="6324"/>
                  <a:pt x="11256" y="16818"/>
                  <a:pt x="1" y="25898"/>
                </a:cubicBezTo>
                <a:lnTo>
                  <a:pt x="1" y="29727"/>
                </a:lnTo>
                <a:cubicBezTo>
                  <a:pt x="9755" y="21852"/>
                  <a:pt x="22511" y="12964"/>
                  <a:pt x="30010" y="11491"/>
                </a:cubicBezTo>
                <a:cubicBezTo>
                  <a:pt x="30839" y="11328"/>
                  <a:pt x="31599" y="11252"/>
                  <a:pt x="32285" y="11252"/>
                </a:cubicBezTo>
                <a:cubicBezTo>
                  <a:pt x="32362" y="11252"/>
                  <a:pt x="32437" y="11253"/>
                  <a:pt x="32512" y="11255"/>
                </a:cubicBezTo>
                <a:cubicBezTo>
                  <a:pt x="41632" y="11497"/>
                  <a:pt x="39863" y="26071"/>
                  <a:pt x="37186" y="37766"/>
                </a:cubicBezTo>
                <a:cubicBezTo>
                  <a:pt x="35798" y="43832"/>
                  <a:pt x="34691" y="48980"/>
                  <a:pt x="34198" y="51728"/>
                </a:cubicBezTo>
                <a:cubicBezTo>
                  <a:pt x="33605" y="55031"/>
                  <a:pt x="34378" y="56690"/>
                  <a:pt x="36270" y="57365"/>
                </a:cubicBezTo>
                <a:cubicBezTo>
                  <a:pt x="40185" y="58763"/>
                  <a:pt x="48876" y="56337"/>
                  <a:pt x="47756" y="61863"/>
                </a:cubicBezTo>
                <a:lnTo>
                  <a:pt x="48766" y="61863"/>
                </a:lnTo>
                <a:cubicBezTo>
                  <a:pt x="51246" y="54675"/>
                  <a:pt x="40922" y="57839"/>
                  <a:pt x="36993" y="56353"/>
                </a:cubicBezTo>
                <a:cubicBezTo>
                  <a:pt x="35068" y="55626"/>
                  <a:pt x="34607" y="53677"/>
                  <a:pt x="35740" y="49806"/>
                </a:cubicBezTo>
                <a:cubicBezTo>
                  <a:pt x="36656" y="46672"/>
                  <a:pt x="38347" y="41208"/>
                  <a:pt x="40553" y="34622"/>
                </a:cubicBezTo>
                <a:cubicBezTo>
                  <a:pt x="44833" y="21848"/>
                  <a:pt x="48200" y="5659"/>
                  <a:pt x="38020" y="4892"/>
                </a:cubicBezTo>
                <a:cubicBezTo>
                  <a:pt x="37769" y="4873"/>
                  <a:pt x="37508" y="4863"/>
                  <a:pt x="37238" y="4863"/>
                </a:cubicBezTo>
                <a:close/>
                <a:moveTo>
                  <a:pt x="47356" y="0"/>
                </a:moveTo>
                <a:cubicBezTo>
                  <a:pt x="53355" y="4758"/>
                  <a:pt x="48979" y="19577"/>
                  <a:pt x="43919" y="31478"/>
                </a:cubicBezTo>
                <a:cubicBezTo>
                  <a:pt x="40897" y="38587"/>
                  <a:pt x="38617" y="44361"/>
                  <a:pt x="37281" y="47882"/>
                </a:cubicBezTo>
                <a:cubicBezTo>
                  <a:pt x="35599" y="52318"/>
                  <a:pt x="35758" y="54562"/>
                  <a:pt x="37715" y="55342"/>
                </a:cubicBezTo>
                <a:cubicBezTo>
                  <a:pt x="38650" y="55715"/>
                  <a:pt x="40040" y="55779"/>
                  <a:pt x="41562" y="55779"/>
                </a:cubicBezTo>
                <a:cubicBezTo>
                  <a:pt x="42355" y="55779"/>
                  <a:pt x="43184" y="55762"/>
                  <a:pt x="44004" y="55762"/>
                </a:cubicBezTo>
                <a:cubicBezTo>
                  <a:pt x="48222" y="55762"/>
                  <a:pt x="52192" y="56221"/>
                  <a:pt x="49737" y="61863"/>
                </a:cubicBezTo>
                <a:lnTo>
                  <a:pt x="50694" y="61863"/>
                </a:lnTo>
                <a:cubicBezTo>
                  <a:pt x="53896" y="55423"/>
                  <a:pt x="50038" y="54668"/>
                  <a:pt x="45670" y="54668"/>
                </a:cubicBezTo>
                <a:cubicBezTo>
                  <a:pt x="44332" y="54668"/>
                  <a:pt x="42946" y="54739"/>
                  <a:pt x="41700" y="54739"/>
                </a:cubicBezTo>
                <a:cubicBezTo>
                  <a:pt x="40381" y="54739"/>
                  <a:pt x="39219" y="54659"/>
                  <a:pt x="38438" y="54332"/>
                </a:cubicBezTo>
                <a:cubicBezTo>
                  <a:pt x="36450" y="53497"/>
                  <a:pt x="36589" y="50955"/>
                  <a:pt x="38824" y="45959"/>
                </a:cubicBezTo>
                <a:cubicBezTo>
                  <a:pt x="40574" y="42046"/>
                  <a:pt x="43451" y="35967"/>
                  <a:pt x="47286" y="28335"/>
                </a:cubicBezTo>
                <a:cubicBezTo>
                  <a:pt x="52076" y="18805"/>
                  <a:pt x="56476" y="7444"/>
                  <a:pt x="55833" y="0"/>
                </a:cubicBezTo>
                <a:close/>
                <a:moveTo>
                  <a:pt x="61109" y="0"/>
                </a:moveTo>
                <a:cubicBezTo>
                  <a:pt x="59680" y="7624"/>
                  <a:pt x="55299" y="17062"/>
                  <a:pt x="50653" y="25191"/>
                </a:cubicBezTo>
                <a:cubicBezTo>
                  <a:pt x="46016" y="33353"/>
                  <a:pt x="42529" y="39730"/>
                  <a:pt x="40365" y="44036"/>
                </a:cubicBezTo>
                <a:cubicBezTo>
                  <a:pt x="37575" y="49589"/>
                  <a:pt x="37141" y="52431"/>
                  <a:pt x="39161" y="53320"/>
                </a:cubicBezTo>
                <a:cubicBezTo>
                  <a:pt x="39848" y="53622"/>
                  <a:pt x="40882" y="53707"/>
                  <a:pt x="42083" y="53707"/>
                </a:cubicBezTo>
                <a:cubicBezTo>
                  <a:pt x="43617" y="53707"/>
                  <a:pt x="45424" y="53569"/>
                  <a:pt x="47135" y="53569"/>
                </a:cubicBezTo>
                <a:cubicBezTo>
                  <a:pt x="51719" y="53569"/>
                  <a:pt x="55603" y="54561"/>
                  <a:pt x="51639" y="61863"/>
                </a:cubicBezTo>
                <a:lnTo>
                  <a:pt x="52575" y="61863"/>
                </a:lnTo>
                <a:cubicBezTo>
                  <a:pt x="57304" y="53677"/>
                  <a:pt x="53345" y="52466"/>
                  <a:pt x="48521" y="52466"/>
                </a:cubicBezTo>
                <a:cubicBezTo>
                  <a:pt x="46494" y="52466"/>
                  <a:pt x="44315" y="52680"/>
                  <a:pt x="42563" y="52680"/>
                </a:cubicBezTo>
                <a:cubicBezTo>
                  <a:pt x="41446" y="52680"/>
                  <a:pt x="40503" y="52593"/>
                  <a:pt x="39884" y="52309"/>
                </a:cubicBezTo>
                <a:cubicBezTo>
                  <a:pt x="37833" y="51363"/>
                  <a:pt x="38560" y="48221"/>
                  <a:pt x="41908" y="42113"/>
                </a:cubicBezTo>
                <a:cubicBezTo>
                  <a:pt x="44484" y="37412"/>
                  <a:pt x="48566" y="30733"/>
                  <a:pt x="54019" y="22047"/>
                </a:cubicBezTo>
                <a:cubicBezTo>
                  <a:pt x="56846" y="17559"/>
                  <a:pt x="59601" y="12682"/>
                  <a:pt x="61865" y="7878"/>
                </a:cubicBezTo>
                <a:lnTo>
                  <a:pt x="61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08" name="Google Shape;508;p40"/>
          <p:cNvSpPr/>
          <p:nvPr/>
        </p:nvSpPr>
        <p:spPr>
          <a:xfrm>
            <a:off x="7982814" y="1437819"/>
            <a:ext cx="892184" cy="1333452"/>
          </a:xfrm>
          <a:custGeom>
            <a:rect b="b" l="l" r="r" t="t"/>
            <a:pathLst>
              <a:path extrusionOk="0" h="20458" w="13688">
                <a:moveTo>
                  <a:pt x="0" y="1"/>
                </a:moveTo>
                <a:lnTo>
                  <a:pt x="0" y="20457"/>
                </a:lnTo>
                <a:lnTo>
                  <a:pt x="13688" y="20457"/>
                </a:lnTo>
                <a:lnTo>
                  <a:pt x="13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509" name="Google Shape;509;p40"/>
          <p:cNvGrpSpPr/>
          <p:nvPr/>
        </p:nvGrpSpPr>
        <p:grpSpPr>
          <a:xfrm>
            <a:off x="7982826" y="3308800"/>
            <a:ext cx="171100" cy="757850"/>
            <a:chOff x="7599376" y="3691550"/>
            <a:chExt cx="171100" cy="757850"/>
          </a:xfrm>
        </p:grpSpPr>
        <p:sp>
          <p:nvSpPr>
            <p:cNvPr id="510" name="Google Shape;510;p40"/>
            <p:cNvSpPr/>
            <p:nvPr/>
          </p:nvSpPr>
          <p:spPr>
            <a:xfrm>
              <a:off x="7599376" y="3691550"/>
              <a:ext cx="171100" cy="207825"/>
            </a:xfrm>
            <a:custGeom>
              <a:rect b="b" l="l" r="r" t="t"/>
              <a:pathLst>
                <a:path extrusionOk="0" h="8313" w="6844">
                  <a:moveTo>
                    <a:pt x="0" y="1"/>
                  </a:moveTo>
                  <a:lnTo>
                    <a:pt x="0" y="8312"/>
                  </a:lnTo>
                  <a:lnTo>
                    <a:pt x="6844" y="8312"/>
                  </a:lnTo>
                  <a:lnTo>
                    <a:pt x="6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11" name="Google Shape;511;p40"/>
            <p:cNvSpPr/>
            <p:nvPr/>
          </p:nvSpPr>
          <p:spPr>
            <a:xfrm>
              <a:off x="7599376" y="3959850"/>
              <a:ext cx="171100" cy="207825"/>
            </a:xfrm>
            <a:custGeom>
              <a:rect b="b" l="l" r="r" t="t"/>
              <a:pathLst>
                <a:path extrusionOk="0" h="8313" w="6844">
                  <a:moveTo>
                    <a:pt x="0" y="1"/>
                  </a:moveTo>
                  <a:lnTo>
                    <a:pt x="0" y="8312"/>
                  </a:lnTo>
                  <a:lnTo>
                    <a:pt x="6844" y="8312"/>
                  </a:lnTo>
                  <a:lnTo>
                    <a:pt x="6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12" name="Google Shape;512;p40"/>
            <p:cNvSpPr/>
            <p:nvPr/>
          </p:nvSpPr>
          <p:spPr>
            <a:xfrm>
              <a:off x="7599376" y="4241575"/>
              <a:ext cx="171100" cy="207825"/>
            </a:xfrm>
            <a:custGeom>
              <a:rect b="b" l="l" r="r" t="t"/>
              <a:pathLst>
                <a:path extrusionOk="0" h="8313" w="6844">
                  <a:moveTo>
                    <a:pt x="0" y="1"/>
                  </a:moveTo>
                  <a:lnTo>
                    <a:pt x="0" y="8312"/>
                  </a:lnTo>
                  <a:lnTo>
                    <a:pt x="6844" y="8312"/>
                  </a:lnTo>
                  <a:lnTo>
                    <a:pt x="6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6" name="Shape 516"/>
        <p:cNvGrpSpPr/>
        <p:nvPr/>
      </p:nvGrpSpPr>
      <p:grpSpPr>
        <a:xfrm>
          <a:off x="0" y="0"/>
          <a:ext cx="0" cy="0"/>
          <a:chOff x="0" y="0"/>
          <a:chExt cx="0" cy="0"/>
        </a:xfrm>
      </p:grpSpPr>
      <p:sp>
        <p:nvSpPr>
          <p:cNvPr id="517" name="Google Shape;517;p41"/>
          <p:cNvSpPr txBox="1"/>
          <p:nvPr>
            <p:ph idx="13" type="subTitle"/>
          </p:nvPr>
        </p:nvSpPr>
        <p:spPr>
          <a:xfrm>
            <a:off x="4938175" y="1832454"/>
            <a:ext cx="2459100" cy="53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LIMITATIONS</a:t>
            </a:r>
            <a:endParaRPr/>
          </a:p>
        </p:txBody>
      </p:sp>
      <p:sp>
        <p:nvSpPr>
          <p:cNvPr id="518" name="Google Shape;518;p41"/>
          <p:cNvSpPr txBox="1"/>
          <p:nvPr>
            <p:ph idx="7" type="subTitle"/>
          </p:nvPr>
        </p:nvSpPr>
        <p:spPr>
          <a:xfrm>
            <a:off x="722275" y="1832442"/>
            <a:ext cx="2459100" cy="537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ADVANTAGES </a:t>
            </a:r>
            <a:endParaRPr/>
          </a:p>
        </p:txBody>
      </p:sp>
      <p:sp>
        <p:nvSpPr>
          <p:cNvPr id="519" name="Google Shape;519;p41"/>
          <p:cNvSpPr txBox="1"/>
          <p:nvPr>
            <p:ph type="title"/>
          </p:nvPr>
        </p:nvSpPr>
        <p:spPr>
          <a:xfrm>
            <a:off x="720000" y="474450"/>
            <a:ext cx="5627400" cy="122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ADVANTAGES AND </a:t>
            </a:r>
            <a:r>
              <a:rPr lang="en"/>
              <a:t>LIMITATIONS</a:t>
            </a:r>
            <a:r>
              <a:rPr lang="en"/>
              <a:t> OF NAIVE BAYES</a:t>
            </a:r>
            <a:endParaRPr/>
          </a:p>
        </p:txBody>
      </p:sp>
      <p:sp>
        <p:nvSpPr>
          <p:cNvPr id="520" name="Google Shape;520;p41"/>
          <p:cNvSpPr txBox="1"/>
          <p:nvPr>
            <p:ph idx="1" type="subTitle"/>
          </p:nvPr>
        </p:nvSpPr>
        <p:spPr>
          <a:xfrm>
            <a:off x="722275" y="2253675"/>
            <a:ext cx="2929800" cy="25779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Char char="●"/>
            </a:pPr>
            <a:r>
              <a:rPr lang="en"/>
              <a:t>Simplicity and ease of implementation.</a:t>
            </a:r>
            <a:endParaRPr/>
          </a:p>
          <a:p>
            <a:pPr indent="-317500" lvl="0" marL="457200" rtl="0" algn="l">
              <a:lnSpc>
                <a:spcPct val="115000"/>
              </a:lnSpc>
              <a:spcBef>
                <a:spcPts val="0"/>
              </a:spcBef>
              <a:spcAft>
                <a:spcPts val="0"/>
              </a:spcAft>
              <a:buSzPts val="1400"/>
              <a:buChar char="●"/>
            </a:pPr>
            <a:r>
              <a:rPr lang="en"/>
              <a:t>Scalability to high-dimensional datasets.</a:t>
            </a:r>
            <a:endParaRPr/>
          </a:p>
          <a:p>
            <a:pPr indent="-317500" lvl="0" marL="457200" rtl="0" algn="l">
              <a:lnSpc>
                <a:spcPct val="115000"/>
              </a:lnSpc>
              <a:spcBef>
                <a:spcPts val="0"/>
              </a:spcBef>
              <a:spcAft>
                <a:spcPts val="0"/>
              </a:spcAft>
              <a:buSzPts val="1400"/>
              <a:buChar char="●"/>
            </a:pPr>
            <a:r>
              <a:rPr lang="en"/>
              <a:t>Good performance in practice, especially in text classification.</a:t>
            </a:r>
            <a:endParaRPr/>
          </a:p>
          <a:p>
            <a:pPr indent="-317500" lvl="0" marL="457200" rtl="0" algn="l">
              <a:lnSpc>
                <a:spcPct val="115000"/>
              </a:lnSpc>
              <a:spcBef>
                <a:spcPts val="0"/>
              </a:spcBef>
              <a:spcAft>
                <a:spcPts val="0"/>
              </a:spcAft>
              <a:buSzPts val="1400"/>
              <a:buChar char="●"/>
            </a:pPr>
            <a:r>
              <a:rPr lang="en"/>
              <a:t>Robustness to noise and irrelevant features.</a:t>
            </a:r>
            <a:endParaRPr/>
          </a:p>
          <a:p>
            <a:pPr indent="-317500" lvl="0" marL="457200" rtl="0" algn="l">
              <a:lnSpc>
                <a:spcPct val="115000"/>
              </a:lnSpc>
              <a:spcBef>
                <a:spcPts val="0"/>
              </a:spcBef>
              <a:spcAft>
                <a:spcPts val="0"/>
              </a:spcAft>
              <a:buSzPts val="1400"/>
              <a:buChar char="●"/>
            </a:pPr>
            <a:r>
              <a:rPr lang="en"/>
              <a:t>Interpretable results that can be easily explained.</a:t>
            </a:r>
            <a:endParaRPr/>
          </a:p>
          <a:p>
            <a:pPr indent="0" lvl="0" marL="0" rtl="0" algn="l">
              <a:lnSpc>
                <a:spcPct val="115000"/>
              </a:lnSpc>
              <a:spcBef>
                <a:spcPts val="0"/>
              </a:spcBef>
              <a:spcAft>
                <a:spcPts val="0"/>
              </a:spcAft>
              <a:buNone/>
            </a:pPr>
            <a:r>
              <a:t/>
            </a:r>
            <a:endParaRPr/>
          </a:p>
        </p:txBody>
      </p:sp>
      <p:sp>
        <p:nvSpPr>
          <p:cNvPr id="521" name="Google Shape;521;p41"/>
          <p:cNvSpPr txBox="1"/>
          <p:nvPr>
            <p:ph idx="4" type="subTitle"/>
          </p:nvPr>
        </p:nvSpPr>
        <p:spPr>
          <a:xfrm>
            <a:off x="4991750" y="2258200"/>
            <a:ext cx="3540000" cy="25779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SzPts val="1400"/>
              <a:buChar char="●"/>
            </a:pPr>
            <a:r>
              <a:rPr lang="en"/>
              <a:t>Strong independence assumption may not hold in practice.</a:t>
            </a:r>
            <a:endParaRPr/>
          </a:p>
          <a:p>
            <a:pPr indent="-317500" lvl="0" marL="457200" rtl="0" algn="l">
              <a:lnSpc>
                <a:spcPct val="115000"/>
              </a:lnSpc>
              <a:spcBef>
                <a:spcPts val="0"/>
              </a:spcBef>
              <a:spcAft>
                <a:spcPts val="0"/>
              </a:spcAft>
              <a:buSzPts val="1400"/>
              <a:buChar char="●"/>
            </a:pPr>
            <a:r>
              <a:rPr lang="en"/>
              <a:t>Limited expressivity, only able to model linear relationships between features and class labels.</a:t>
            </a:r>
            <a:endParaRPr/>
          </a:p>
          <a:p>
            <a:pPr indent="-317500" lvl="0" marL="457200" rtl="0" algn="l">
              <a:lnSpc>
                <a:spcPct val="115000"/>
              </a:lnSpc>
              <a:spcBef>
                <a:spcPts val="0"/>
              </a:spcBef>
              <a:spcAft>
                <a:spcPts val="0"/>
              </a:spcAft>
              <a:buSzPts val="1400"/>
              <a:buChar char="●"/>
            </a:pPr>
            <a:r>
              <a:rPr lang="en"/>
              <a:t>Sensitivity to feature scaling, assumes all features have same variance.</a:t>
            </a:r>
            <a:endParaRPr/>
          </a:p>
          <a:p>
            <a:pPr indent="-317500" lvl="0" marL="457200" rtl="0" algn="l">
              <a:lnSpc>
                <a:spcPct val="115000"/>
              </a:lnSpc>
              <a:spcBef>
                <a:spcPts val="0"/>
              </a:spcBef>
              <a:spcAft>
                <a:spcPts val="0"/>
              </a:spcAft>
              <a:buSzPts val="1400"/>
              <a:buChar char="●"/>
            </a:pPr>
            <a:r>
              <a:rPr lang="en"/>
              <a:t>Handling of unseen data, may assign zero probability to unseen data.</a:t>
            </a:r>
            <a:endParaRPr/>
          </a:p>
          <a:p>
            <a:pPr indent="-317500" lvl="0" marL="457200" rtl="0" algn="l">
              <a:lnSpc>
                <a:spcPct val="115000"/>
              </a:lnSpc>
              <a:spcBef>
                <a:spcPts val="0"/>
              </a:spcBef>
              <a:spcAft>
                <a:spcPts val="0"/>
              </a:spcAft>
              <a:buSzPts val="1400"/>
              <a:buChar char="●"/>
            </a:pPr>
            <a:r>
              <a:rPr lang="en"/>
              <a:t>Poor performance in imbalanced class situations.</a:t>
            </a:r>
            <a:endParaRPr/>
          </a:p>
          <a:p>
            <a:pPr indent="0" lvl="0" marL="457200" rtl="0" algn="l">
              <a:lnSpc>
                <a:spcPct val="115000"/>
              </a:lnSpc>
              <a:spcBef>
                <a:spcPts val="0"/>
              </a:spcBef>
              <a:spcAft>
                <a:spcPts val="0"/>
              </a:spcAft>
              <a:buNone/>
            </a:pPr>
            <a:r>
              <a:t/>
            </a:r>
            <a:endParaRPr/>
          </a:p>
        </p:txBody>
      </p:sp>
      <p:grpSp>
        <p:nvGrpSpPr>
          <p:cNvPr id="522" name="Google Shape;522;p41"/>
          <p:cNvGrpSpPr/>
          <p:nvPr/>
        </p:nvGrpSpPr>
        <p:grpSpPr>
          <a:xfrm rot="10800000">
            <a:off x="8040700" y="904625"/>
            <a:ext cx="853025" cy="855150"/>
            <a:chOff x="5410275" y="2247825"/>
            <a:chExt cx="853025" cy="855150"/>
          </a:xfrm>
        </p:grpSpPr>
        <p:sp>
          <p:nvSpPr>
            <p:cNvPr id="523" name="Google Shape;523;p41"/>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24" name="Google Shape;524;p41"/>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25" name="Google Shape;525;p41"/>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26" name="Google Shape;526;p41"/>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27" name="Google Shape;527;p41"/>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 name="Shape 531"/>
        <p:cNvGrpSpPr/>
        <p:nvPr/>
      </p:nvGrpSpPr>
      <p:grpSpPr>
        <a:xfrm>
          <a:off x="0" y="0"/>
          <a:ext cx="0" cy="0"/>
          <a:chOff x="0" y="0"/>
          <a:chExt cx="0" cy="0"/>
        </a:xfrm>
      </p:grpSpPr>
      <p:sp>
        <p:nvSpPr>
          <p:cNvPr id="532" name="Google Shape;532;p42"/>
          <p:cNvSpPr txBox="1"/>
          <p:nvPr>
            <p:ph type="title"/>
          </p:nvPr>
        </p:nvSpPr>
        <p:spPr>
          <a:xfrm>
            <a:off x="531525" y="2934000"/>
            <a:ext cx="4241700" cy="8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Training and Evaluation</a:t>
            </a:r>
            <a:endParaRPr/>
          </a:p>
        </p:txBody>
      </p:sp>
      <p:sp>
        <p:nvSpPr>
          <p:cNvPr id="533" name="Google Shape;533;p42"/>
          <p:cNvSpPr txBox="1"/>
          <p:nvPr>
            <p:ph idx="2" type="title"/>
          </p:nvPr>
        </p:nvSpPr>
        <p:spPr>
          <a:xfrm>
            <a:off x="628475" y="1579950"/>
            <a:ext cx="1542900" cy="122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534" name="Google Shape;534;p42"/>
          <p:cNvSpPr/>
          <p:nvPr/>
        </p:nvSpPr>
        <p:spPr>
          <a:xfrm rot="10800000">
            <a:off x="7848772" y="-5"/>
            <a:ext cx="1295236" cy="2590420"/>
          </a:xfrm>
          <a:custGeom>
            <a:rect b="b" l="l" r="r" t="t"/>
            <a:pathLst>
              <a:path extrusionOk="0" h="50985" w="25493">
                <a:moveTo>
                  <a:pt x="0" y="1"/>
                </a:moveTo>
                <a:lnTo>
                  <a:pt x="0" y="16639"/>
                </a:lnTo>
                <a:cubicBezTo>
                  <a:pt x="4891" y="16639"/>
                  <a:pt x="8855" y="20603"/>
                  <a:pt x="8855" y="25492"/>
                </a:cubicBezTo>
                <a:cubicBezTo>
                  <a:pt x="8855" y="30382"/>
                  <a:pt x="4891" y="34345"/>
                  <a:pt x="0" y="34345"/>
                </a:cubicBezTo>
                <a:lnTo>
                  <a:pt x="0" y="50984"/>
                </a:lnTo>
                <a:cubicBezTo>
                  <a:pt x="14080" y="50984"/>
                  <a:pt x="25493" y="39572"/>
                  <a:pt x="25493" y="25492"/>
                </a:cubicBezTo>
                <a:cubicBezTo>
                  <a:pt x="25493" y="11414"/>
                  <a:pt x="1408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35" name="Google Shape;535;p42"/>
          <p:cNvSpPr/>
          <p:nvPr/>
        </p:nvSpPr>
        <p:spPr>
          <a:xfrm flipH="1">
            <a:off x="5672366" y="1927694"/>
            <a:ext cx="892184" cy="1333452"/>
          </a:xfrm>
          <a:custGeom>
            <a:rect b="b" l="l" r="r" t="t"/>
            <a:pathLst>
              <a:path extrusionOk="0" h="20458" w="13688">
                <a:moveTo>
                  <a:pt x="0" y="1"/>
                </a:moveTo>
                <a:lnTo>
                  <a:pt x="0" y="20457"/>
                </a:lnTo>
                <a:lnTo>
                  <a:pt x="13688" y="20457"/>
                </a:lnTo>
                <a:lnTo>
                  <a:pt x="136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36" name="Google Shape;536;p42"/>
          <p:cNvSpPr/>
          <p:nvPr/>
        </p:nvSpPr>
        <p:spPr>
          <a:xfrm flipH="1">
            <a:off x="5672355" y="3579277"/>
            <a:ext cx="446092" cy="541841"/>
          </a:xfrm>
          <a:custGeom>
            <a:rect b="b" l="l" r="r" t="t"/>
            <a:pathLst>
              <a:path extrusionOk="0" h="8313" w="6844">
                <a:moveTo>
                  <a:pt x="0" y="1"/>
                </a:moveTo>
                <a:lnTo>
                  <a:pt x="0" y="8312"/>
                </a:lnTo>
                <a:lnTo>
                  <a:pt x="6844" y="8312"/>
                </a:lnTo>
                <a:lnTo>
                  <a:pt x="6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537" name="Google Shape;537;p42"/>
          <p:cNvGrpSpPr/>
          <p:nvPr/>
        </p:nvGrpSpPr>
        <p:grpSpPr>
          <a:xfrm flipH="1">
            <a:off x="6118451" y="1445950"/>
            <a:ext cx="853025" cy="855150"/>
            <a:chOff x="5410275" y="2247825"/>
            <a:chExt cx="853025" cy="855150"/>
          </a:xfrm>
        </p:grpSpPr>
        <p:sp>
          <p:nvSpPr>
            <p:cNvPr id="538" name="Google Shape;538;p42"/>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39" name="Google Shape;539;p42"/>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40" name="Google Shape;540;p42"/>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41" name="Google Shape;541;p42"/>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42" name="Google Shape;542;p42"/>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72" name="Shape 272"/>
        <p:cNvGrpSpPr/>
        <p:nvPr/>
      </p:nvGrpSpPr>
      <p:grpSpPr>
        <a:xfrm>
          <a:off x="0" y="0"/>
          <a:ext cx="0" cy="0"/>
          <a:chOff x="0" y="0"/>
          <a:chExt cx="0" cy="0"/>
        </a:xfrm>
      </p:grpSpPr>
      <p:sp>
        <p:nvSpPr>
          <p:cNvPr id="273" name="Google Shape;273;p25"/>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74" name="Google Shape;274;p25"/>
          <p:cNvSpPr txBox="1"/>
          <p:nvPr>
            <p:ph idx="2" type="title"/>
          </p:nvPr>
        </p:nvSpPr>
        <p:spPr>
          <a:xfrm>
            <a:off x="789363" y="1743325"/>
            <a:ext cx="734700" cy="68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75" name="Google Shape;275;p25"/>
          <p:cNvSpPr txBox="1"/>
          <p:nvPr>
            <p:ph idx="3" type="title"/>
          </p:nvPr>
        </p:nvSpPr>
        <p:spPr>
          <a:xfrm>
            <a:off x="4940038" y="1743325"/>
            <a:ext cx="734700" cy="68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76" name="Google Shape;276;p25"/>
          <p:cNvSpPr txBox="1"/>
          <p:nvPr>
            <p:ph idx="4" type="title"/>
          </p:nvPr>
        </p:nvSpPr>
        <p:spPr>
          <a:xfrm>
            <a:off x="789363" y="2767588"/>
            <a:ext cx="734700" cy="68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77" name="Google Shape;277;p25"/>
          <p:cNvSpPr txBox="1"/>
          <p:nvPr>
            <p:ph idx="5" type="title"/>
          </p:nvPr>
        </p:nvSpPr>
        <p:spPr>
          <a:xfrm>
            <a:off x="4940050" y="2767600"/>
            <a:ext cx="734700" cy="68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78" name="Google Shape;278;p25"/>
          <p:cNvSpPr txBox="1"/>
          <p:nvPr>
            <p:ph idx="6" type="title"/>
          </p:nvPr>
        </p:nvSpPr>
        <p:spPr>
          <a:xfrm>
            <a:off x="789363" y="3793900"/>
            <a:ext cx="734700" cy="68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79" name="Google Shape;279;p25"/>
          <p:cNvSpPr txBox="1"/>
          <p:nvPr>
            <p:ph idx="1" type="subTitle"/>
          </p:nvPr>
        </p:nvSpPr>
        <p:spPr>
          <a:xfrm>
            <a:off x="1551375" y="1875950"/>
            <a:ext cx="2652600" cy="55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280" name="Google Shape;280;p25"/>
          <p:cNvSpPr txBox="1"/>
          <p:nvPr>
            <p:ph idx="8" type="subTitle"/>
          </p:nvPr>
        </p:nvSpPr>
        <p:spPr>
          <a:xfrm>
            <a:off x="1551375" y="2900172"/>
            <a:ext cx="2652600" cy="55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Preprocessing</a:t>
            </a:r>
            <a:endParaRPr/>
          </a:p>
        </p:txBody>
      </p:sp>
      <p:sp>
        <p:nvSpPr>
          <p:cNvPr id="281" name="Google Shape;281;p25"/>
          <p:cNvSpPr txBox="1"/>
          <p:nvPr>
            <p:ph idx="9" type="subTitle"/>
          </p:nvPr>
        </p:nvSpPr>
        <p:spPr>
          <a:xfrm>
            <a:off x="1551375" y="3926500"/>
            <a:ext cx="2652600" cy="55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Naive Bayes Classifier</a:t>
            </a:r>
            <a:endParaRPr/>
          </a:p>
        </p:txBody>
      </p:sp>
      <p:sp>
        <p:nvSpPr>
          <p:cNvPr id="282" name="Google Shape;282;p25"/>
          <p:cNvSpPr txBox="1"/>
          <p:nvPr>
            <p:ph idx="13" type="subTitle"/>
          </p:nvPr>
        </p:nvSpPr>
        <p:spPr>
          <a:xfrm>
            <a:off x="5702050" y="1743350"/>
            <a:ext cx="2652600" cy="68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Training and Evaluation</a:t>
            </a:r>
            <a:endParaRPr/>
          </a:p>
        </p:txBody>
      </p:sp>
      <p:sp>
        <p:nvSpPr>
          <p:cNvPr id="283" name="Google Shape;283;p25"/>
          <p:cNvSpPr txBox="1"/>
          <p:nvPr>
            <p:ph idx="14" type="subTitle"/>
          </p:nvPr>
        </p:nvSpPr>
        <p:spPr>
          <a:xfrm>
            <a:off x="5702050" y="2890875"/>
            <a:ext cx="2503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Interpretation</a:t>
            </a:r>
            <a:endParaRPr/>
          </a:p>
        </p:txBody>
      </p:sp>
      <p:grpSp>
        <p:nvGrpSpPr>
          <p:cNvPr id="284" name="Google Shape;284;p25"/>
          <p:cNvGrpSpPr/>
          <p:nvPr/>
        </p:nvGrpSpPr>
        <p:grpSpPr>
          <a:xfrm>
            <a:off x="7617325" y="635075"/>
            <a:ext cx="853025" cy="855150"/>
            <a:chOff x="5410275" y="2247825"/>
            <a:chExt cx="853025" cy="855150"/>
          </a:xfrm>
        </p:grpSpPr>
        <p:sp>
          <p:nvSpPr>
            <p:cNvPr id="285" name="Google Shape;285;p25"/>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43"/>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TRAINING</a:t>
            </a:r>
            <a:r>
              <a:rPr lang="en"/>
              <a:t> </a:t>
            </a:r>
            <a:endParaRPr/>
          </a:p>
        </p:txBody>
      </p:sp>
      <p:graphicFrame>
        <p:nvGraphicFramePr>
          <p:cNvPr id="548" name="Google Shape;548;p43"/>
          <p:cNvGraphicFramePr/>
          <p:nvPr/>
        </p:nvGraphicFramePr>
        <p:xfrm>
          <a:off x="5052075" y="1931029"/>
          <a:ext cx="3000000" cy="3000000"/>
        </p:xfrm>
        <a:graphic>
          <a:graphicData uri="http://schemas.openxmlformats.org/drawingml/2006/table">
            <a:tbl>
              <a:tblPr>
                <a:noFill/>
                <a:tableStyleId>{F338381B-2216-47C3-8E61-077DD80BD6CB}</a:tableStyleId>
              </a:tblPr>
              <a:tblGrid>
                <a:gridCol w="1921125"/>
                <a:gridCol w="1333425"/>
              </a:tblGrid>
              <a:tr h="418575">
                <a:tc>
                  <a:txBody>
                    <a:bodyPr/>
                    <a:lstStyle/>
                    <a:p>
                      <a:pPr indent="0" lvl="0" marL="0" rtl="0" algn="l">
                        <a:spcBef>
                          <a:spcPts val="0"/>
                        </a:spcBef>
                        <a:spcAft>
                          <a:spcPts val="0"/>
                        </a:spcAft>
                        <a:buNone/>
                      </a:pPr>
                      <a:r>
                        <a:rPr b="1" lang="en" sz="1800">
                          <a:solidFill>
                            <a:schemeClr val="dk1"/>
                          </a:solidFill>
                          <a:latin typeface="Antonio"/>
                          <a:ea typeface="Antonio"/>
                          <a:cs typeface="Antonio"/>
                          <a:sym typeface="Antonio"/>
                        </a:rPr>
                        <a:t>Training data</a:t>
                      </a:r>
                      <a:endParaRPr b="1" sz="1800">
                        <a:solidFill>
                          <a:schemeClr val="dk1"/>
                        </a:solidFill>
                        <a:latin typeface="Antonio"/>
                        <a:ea typeface="Antonio"/>
                        <a:cs typeface="Antonio"/>
                        <a:sym typeface="Antonio"/>
                      </a:endParaRPr>
                    </a:p>
                  </a:txBody>
                  <a:tcPr marT="0" marB="0" marR="91425" marL="91425"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900">
                          <a:solidFill>
                            <a:schemeClr val="dk1"/>
                          </a:solidFill>
                          <a:latin typeface="Antonio"/>
                          <a:ea typeface="Antonio"/>
                          <a:cs typeface="Antonio"/>
                          <a:sym typeface="Antonio"/>
                        </a:rPr>
                        <a:t>80%</a:t>
                      </a:r>
                      <a:endParaRPr b="1" sz="1900">
                        <a:solidFill>
                          <a:schemeClr val="dk1"/>
                        </a:solidFill>
                        <a:latin typeface="Antonio"/>
                        <a:ea typeface="Antonio"/>
                        <a:cs typeface="Antonio"/>
                        <a:sym typeface="Antonio"/>
                      </a:endParaRPr>
                    </a:p>
                  </a:txBody>
                  <a:tcPr marT="0" marB="0" marR="0" marL="0"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lt1"/>
                    </a:solidFill>
                  </a:tcPr>
                </a:tc>
              </a:tr>
              <a:tr h="418575">
                <a:tc>
                  <a:txBody>
                    <a:bodyPr/>
                    <a:lstStyle/>
                    <a:p>
                      <a:pPr indent="0" lvl="0" marL="0" rtl="0" algn="l">
                        <a:spcBef>
                          <a:spcPts val="0"/>
                        </a:spcBef>
                        <a:spcAft>
                          <a:spcPts val="0"/>
                        </a:spcAft>
                        <a:buNone/>
                      </a:pPr>
                      <a:r>
                        <a:rPr b="1" lang="en" sz="1800">
                          <a:solidFill>
                            <a:schemeClr val="dk1"/>
                          </a:solidFill>
                          <a:latin typeface="Antonio"/>
                          <a:ea typeface="Antonio"/>
                          <a:cs typeface="Antonio"/>
                          <a:sym typeface="Antonio"/>
                        </a:rPr>
                        <a:t>Testing data</a:t>
                      </a:r>
                      <a:endParaRPr b="1" sz="1800">
                        <a:solidFill>
                          <a:schemeClr val="dk1"/>
                        </a:solidFill>
                        <a:latin typeface="Antonio"/>
                        <a:ea typeface="Antonio"/>
                        <a:cs typeface="Antonio"/>
                        <a:sym typeface="Antonio"/>
                      </a:endParaRPr>
                    </a:p>
                  </a:txBody>
                  <a:tcPr marT="0" marB="0" marR="91425" marL="91425"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900">
                          <a:solidFill>
                            <a:schemeClr val="dk1"/>
                          </a:solidFill>
                          <a:latin typeface="Antonio"/>
                          <a:ea typeface="Antonio"/>
                          <a:cs typeface="Antonio"/>
                          <a:sym typeface="Antonio"/>
                        </a:rPr>
                        <a:t>20%</a:t>
                      </a:r>
                      <a:endParaRPr b="1" sz="1900">
                        <a:solidFill>
                          <a:schemeClr val="dk1"/>
                        </a:solidFill>
                        <a:latin typeface="Antonio"/>
                        <a:ea typeface="Antonio"/>
                        <a:cs typeface="Antonio"/>
                        <a:sym typeface="Antonio"/>
                      </a:endParaRPr>
                    </a:p>
                  </a:txBody>
                  <a:tcPr marT="0" marB="0" marR="0" marL="0"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lt1"/>
                    </a:solidFill>
                  </a:tcPr>
                </a:tc>
              </a:tr>
            </a:tbl>
          </a:graphicData>
        </a:graphic>
      </p:graphicFrame>
      <p:sp>
        <p:nvSpPr>
          <p:cNvPr id="549" name="Google Shape;549;p43"/>
          <p:cNvSpPr txBox="1"/>
          <p:nvPr/>
        </p:nvSpPr>
        <p:spPr>
          <a:xfrm>
            <a:off x="5064600" y="1469325"/>
            <a:ext cx="3359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Antonio"/>
                <a:ea typeface="Antonio"/>
                <a:cs typeface="Antonio"/>
                <a:sym typeface="Antonio"/>
              </a:rPr>
              <a:t>Splitting</a:t>
            </a:r>
            <a:r>
              <a:rPr b="1" lang="en" sz="1800">
                <a:latin typeface="Antonio"/>
                <a:ea typeface="Antonio"/>
                <a:cs typeface="Antonio"/>
                <a:sym typeface="Antonio"/>
              </a:rPr>
              <a:t> the dataset into</a:t>
            </a:r>
            <a:endParaRPr b="1" sz="1800">
              <a:latin typeface="Antonio"/>
              <a:ea typeface="Antonio"/>
              <a:cs typeface="Antonio"/>
              <a:sym typeface="Antonio"/>
            </a:endParaRPr>
          </a:p>
        </p:txBody>
      </p:sp>
      <p:sp>
        <p:nvSpPr>
          <p:cNvPr id="550" name="Google Shape;550;p43"/>
          <p:cNvSpPr txBox="1"/>
          <p:nvPr/>
        </p:nvSpPr>
        <p:spPr>
          <a:xfrm>
            <a:off x="808775" y="1469325"/>
            <a:ext cx="4149600" cy="313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latin typeface="Open Sans"/>
                <a:ea typeface="Open Sans"/>
                <a:cs typeface="Open Sans"/>
                <a:sym typeface="Open Sans"/>
              </a:rPr>
              <a:t>After dividing the dataset into training and testing sets, we proceed to train our Naive Bayes classifier using the training data. This involves feeding the classifier the labeled training data and allowing it to learn the relationships between the features and the corresponding class labels.</a:t>
            </a:r>
            <a:endParaRPr sz="1200">
              <a:latin typeface="Open Sans"/>
              <a:ea typeface="Open Sans"/>
              <a:cs typeface="Open Sans"/>
              <a:sym typeface="Open Sans"/>
            </a:endParaRPr>
          </a:p>
          <a:p>
            <a:pPr indent="0" lvl="0" marL="0" rtl="0" algn="l">
              <a:lnSpc>
                <a:spcPct val="115000"/>
              </a:lnSpc>
              <a:spcBef>
                <a:spcPts val="0"/>
              </a:spcBef>
              <a:spcAft>
                <a:spcPts val="0"/>
              </a:spcAft>
              <a:buNone/>
            </a:pPr>
            <a:r>
              <a:t/>
            </a:r>
            <a:endParaRPr sz="1200">
              <a:latin typeface="Open Sans"/>
              <a:ea typeface="Open Sans"/>
              <a:cs typeface="Open Sans"/>
              <a:sym typeface="Open Sans"/>
            </a:endParaRPr>
          </a:p>
          <a:p>
            <a:pPr indent="0" lvl="0" marL="0" rtl="0" algn="l">
              <a:lnSpc>
                <a:spcPct val="115000"/>
              </a:lnSpc>
              <a:spcBef>
                <a:spcPts val="0"/>
              </a:spcBef>
              <a:spcAft>
                <a:spcPts val="0"/>
              </a:spcAft>
              <a:buNone/>
            </a:pPr>
            <a:r>
              <a:rPr lang="en" sz="1200">
                <a:latin typeface="Open Sans"/>
                <a:ea typeface="Open Sans"/>
                <a:cs typeface="Open Sans"/>
                <a:sym typeface="Open Sans"/>
              </a:rPr>
              <a:t>Once the classifier is trained, we evaluate its performance using the testing data, which has not been seen by the classifier before. This allows us to measure how accurately the classifier can predict the class labels of new, unseen instances. We then calculate the accuracy of the model by comparing the predicted labels with the true labels in the testing data.</a:t>
            </a:r>
            <a:endParaRPr sz="1200">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44"/>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EVALUATION </a:t>
            </a:r>
            <a:r>
              <a:rPr lang="en"/>
              <a:t>METRICS (FOR OUR MODEL)</a:t>
            </a:r>
            <a:endParaRPr/>
          </a:p>
        </p:txBody>
      </p:sp>
      <p:graphicFrame>
        <p:nvGraphicFramePr>
          <p:cNvPr id="556" name="Google Shape;556;p44"/>
          <p:cNvGraphicFramePr/>
          <p:nvPr/>
        </p:nvGraphicFramePr>
        <p:xfrm>
          <a:off x="5174350" y="1664754"/>
          <a:ext cx="3000000" cy="3000000"/>
        </p:xfrm>
        <a:graphic>
          <a:graphicData uri="http://schemas.openxmlformats.org/drawingml/2006/table">
            <a:tbl>
              <a:tblPr>
                <a:noFill/>
                <a:tableStyleId>{F338381B-2216-47C3-8E61-077DD80BD6CB}</a:tableStyleId>
              </a:tblPr>
              <a:tblGrid>
                <a:gridCol w="1921125"/>
                <a:gridCol w="1333425"/>
              </a:tblGrid>
              <a:tr h="418575">
                <a:tc>
                  <a:txBody>
                    <a:bodyPr/>
                    <a:lstStyle/>
                    <a:p>
                      <a:pPr indent="0" lvl="0" marL="0" rtl="0" algn="l">
                        <a:spcBef>
                          <a:spcPts val="0"/>
                        </a:spcBef>
                        <a:spcAft>
                          <a:spcPts val="0"/>
                        </a:spcAft>
                        <a:buNone/>
                      </a:pPr>
                      <a:r>
                        <a:rPr b="1" lang="en" sz="1800">
                          <a:solidFill>
                            <a:schemeClr val="dk1"/>
                          </a:solidFill>
                          <a:latin typeface="Antonio"/>
                          <a:ea typeface="Antonio"/>
                          <a:cs typeface="Antonio"/>
                          <a:sym typeface="Antonio"/>
                        </a:rPr>
                        <a:t>ACCURACY</a:t>
                      </a:r>
                      <a:endParaRPr b="1" sz="1800">
                        <a:solidFill>
                          <a:schemeClr val="dk1"/>
                        </a:solidFill>
                        <a:latin typeface="Antonio"/>
                        <a:ea typeface="Antonio"/>
                        <a:cs typeface="Antonio"/>
                        <a:sym typeface="Antonio"/>
                      </a:endParaRPr>
                    </a:p>
                  </a:txBody>
                  <a:tcPr marT="0" marB="0" marR="91425" marL="91425"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900">
                          <a:solidFill>
                            <a:schemeClr val="dk1"/>
                          </a:solidFill>
                          <a:latin typeface="Antonio"/>
                          <a:ea typeface="Antonio"/>
                          <a:cs typeface="Antonio"/>
                          <a:sym typeface="Antonio"/>
                        </a:rPr>
                        <a:t>0.91</a:t>
                      </a:r>
                      <a:endParaRPr b="1" sz="1900">
                        <a:solidFill>
                          <a:schemeClr val="dk1"/>
                        </a:solidFill>
                        <a:latin typeface="Antonio"/>
                        <a:ea typeface="Antonio"/>
                        <a:cs typeface="Antonio"/>
                        <a:sym typeface="Antonio"/>
                      </a:endParaRPr>
                    </a:p>
                  </a:txBody>
                  <a:tcPr marT="0" marB="0" marR="0" marL="0"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lt1"/>
                    </a:solidFill>
                  </a:tcPr>
                </a:tc>
              </a:tr>
              <a:tr h="418575">
                <a:tc>
                  <a:txBody>
                    <a:bodyPr/>
                    <a:lstStyle/>
                    <a:p>
                      <a:pPr indent="0" lvl="0" marL="0" rtl="0" algn="l">
                        <a:spcBef>
                          <a:spcPts val="0"/>
                        </a:spcBef>
                        <a:spcAft>
                          <a:spcPts val="0"/>
                        </a:spcAft>
                        <a:buNone/>
                      </a:pPr>
                      <a:r>
                        <a:rPr b="1" lang="en" sz="1800">
                          <a:solidFill>
                            <a:schemeClr val="dk1"/>
                          </a:solidFill>
                          <a:latin typeface="Antonio"/>
                          <a:ea typeface="Antonio"/>
                          <a:cs typeface="Antonio"/>
                          <a:sym typeface="Antonio"/>
                        </a:rPr>
                        <a:t>PRECISION </a:t>
                      </a:r>
                      <a:endParaRPr b="1" sz="1800">
                        <a:solidFill>
                          <a:schemeClr val="dk1"/>
                        </a:solidFill>
                        <a:latin typeface="Antonio"/>
                        <a:ea typeface="Antonio"/>
                        <a:cs typeface="Antonio"/>
                        <a:sym typeface="Antonio"/>
                      </a:endParaRPr>
                    </a:p>
                  </a:txBody>
                  <a:tcPr marT="0" marB="0" marR="91425" marL="91425"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900">
                          <a:solidFill>
                            <a:schemeClr val="dk1"/>
                          </a:solidFill>
                          <a:latin typeface="Antonio"/>
                          <a:ea typeface="Antonio"/>
                          <a:cs typeface="Antonio"/>
                          <a:sym typeface="Antonio"/>
                        </a:rPr>
                        <a:t>0.94</a:t>
                      </a:r>
                      <a:endParaRPr b="1" sz="1900">
                        <a:solidFill>
                          <a:schemeClr val="dk1"/>
                        </a:solidFill>
                        <a:latin typeface="Antonio"/>
                        <a:ea typeface="Antonio"/>
                        <a:cs typeface="Antonio"/>
                        <a:sym typeface="Antonio"/>
                      </a:endParaRPr>
                    </a:p>
                  </a:txBody>
                  <a:tcPr marT="0" marB="0" marR="0" marL="0"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lt1"/>
                    </a:solidFill>
                  </a:tcPr>
                </a:tc>
              </a:tr>
              <a:tr h="418575">
                <a:tc>
                  <a:txBody>
                    <a:bodyPr/>
                    <a:lstStyle/>
                    <a:p>
                      <a:pPr indent="0" lvl="0" marL="0" rtl="0" algn="l">
                        <a:spcBef>
                          <a:spcPts val="0"/>
                        </a:spcBef>
                        <a:spcAft>
                          <a:spcPts val="0"/>
                        </a:spcAft>
                        <a:buNone/>
                      </a:pPr>
                      <a:r>
                        <a:rPr b="1" lang="en" sz="1800">
                          <a:solidFill>
                            <a:schemeClr val="dk1"/>
                          </a:solidFill>
                          <a:latin typeface="Antonio"/>
                          <a:ea typeface="Antonio"/>
                          <a:cs typeface="Antonio"/>
                          <a:sym typeface="Antonio"/>
                        </a:rPr>
                        <a:t>RECALL</a:t>
                      </a:r>
                      <a:endParaRPr b="1" sz="1800">
                        <a:solidFill>
                          <a:schemeClr val="dk1"/>
                        </a:solidFill>
                        <a:latin typeface="Antonio"/>
                        <a:ea typeface="Antonio"/>
                        <a:cs typeface="Antonio"/>
                        <a:sym typeface="Antonio"/>
                      </a:endParaRPr>
                    </a:p>
                  </a:txBody>
                  <a:tcPr marT="0" marB="0" marR="91425" marL="91425"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900">
                          <a:solidFill>
                            <a:schemeClr val="dk1"/>
                          </a:solidFill>
                          <a:latin typeface="Antonio"/>
                          <a:ea typeface="Antonio"/>
                          <a:cs typeface="Antonio"/>
                          <a:sym typeface="Antonio"/>
                        </a:rPr>
                        <a:t>0.85</a:t>
                      </a:r>
                      <a:endParaRPr b="1" sz="1900">
                        <a:solidFill>
                          <a:schemeClr val="dk1"/>
                        </a:solidFill>
                        <a:latin typeface="Antonio"/>
                        <a:ea typeface="Antonio"/>
                        <a:cs typeface="Antonio"/>
                        <a:sym typeface="Antonio"/>
                      </a:endParaRPr>
                    </a:p>
                  </a:txBody>
                  <a:tcPr marT="0" marB="0" marR="0" marL="0"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lt1"/>
                    </a:solidFill>
                  </a:tcPr>
                </a:tc>
              </a:tr>
              <a:tr h="418575">
                <a:tc>
                  <a:txBody>
                    <a:bodyPr/>
                    <a:lstStyle/>
                    <a:p>
                      <a:pPr indent="0" lvl="0" marL="0" rtl="0" algn="l">
                        <a:spcBef>
                          <a:spcPts val="0"/>
                        </a:spcBef>
                        <a:spcAft>
                          <a:spcPts val="0"/>
                        </a:spcAft>
                        <a:buNone/>
                      </a:pPr>
                      <a:r>
                        <a:rPr b="1" lang="en" sz="1800">
                          <a:solidFill>
                            <a:schemeClr val="dk1"/>
                          </a:solidFill>
                          <a:latin typeface="Antonio"/>
                          <a:ea typeface="Antonio"/>
                          <a:cs typeface="Antonio"/>
                          <a:sym typeface="Antonio"/>
                        </a:rPr>
                        <a:t>F1 SCORE</a:t>
                      </a:r>
                      <a:endParaRPr b="1" sz="1800">
                        <a:solidFill>
                          <a:schemeClr val="dk1"/>
                        </a:solidFill>
                        <a:latin typeface="Antonio"/>
                        <a:ea typeface="Antonio"/>
                        <a:cs typeface="Antonio"/>
                        <a:sym typeface="Antonio"/>
                      </a:endParaRPr>
                    </a:p>
                  </a:txBody>
                  <a:tcPr marT="0" marB="0" marR="91425" marL="91425"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900">
                          <a:solidFill>
                            <a:schemeClr val="dk1"/>
                          </a:solidFill>
                          <a:latin typeface="Antonio"/>
                          <a:ea typeface="Antonio"/>
                          <a:cs typeface="Antonio"/>
                          <a:sym typeface="Antonio"/>
                        </a:rPr>
                        <a:t>0.89</a:t>
                      </a:r>
                      <a:endParaRPr b="1" sz="1900">
                        <a:solidFill>
                          <a:schemeClr val="dk1"/>
                        </a:solidFill>
                        <a:latin typeface="Antonio"/>
                        <a:ea typeface="Antonio"/>
                        <a:cs typeface="Antonio"/>
                        <a:sym typeface="Antonio"/>
                      </a:endParaRPr>
                    </a:p>
                  </a:txBody>
                  <a:tcPr marT="0" marB="0" marR="0" marL="0" anchor="ctr">
                    <a:lnL cap="flat" cmpd="sng" w="28575">
                      <a:solidFill>
                        <a:schemeClr val="lt2"/>
                      </a:solidFill>
                      <a:prstDash val="solid"/>
                      <a:round/>
                      <a:headEnd len="sm" w="sm" type="none"/>
                      <a:tailEnd len="sm" w="sm" type="none"/>
                    </a:lnL>
                    <a:lnR cap="flat" cmpd="sng" w="28575">
                      <a:solidFill>
                        <a:schemeClr val="lt2"/>
                      </a:solidFill>
                      <a:prstDash val="solid"/>
                      <a:round/>
                      <a:headEnd len="sm" w="sm" type="none"/>
                      <a:tailEnd len="sm" w="sm" type="none"/>
                    </a:lnR>
                    <a:lnT cap="flat" cmpd="sng" w="28575">
                      <a:solidFill>
                        <a:schemeClr val="lt2"/>
                      </a:solidFill>
                      <a:prstDash val="solid"/>
                      <a:round/>
                      <a:headEnd len="sm" w="sm" type="none"/>
                      <a:tailEnd len="sm" w="sm" type="none"/>
                    </a:lnT>
                    <a:lnB cap="flat" cmpd="sng" w="28575">
                      <a:solidFill>
                        <a:schemeClr val="lt2"/>
                      </a:solidFill>
                      <a:prstDash val="solid"/>
                      <a:round/>
                      <a:headEnd len="sm" w="sm" type="none"/>
                      <a:tailEnd len="sm" w="sm" type="none"/>
                    </a:lnB>
                    <a:solidFill>
                      <a:schemeClr val="lt1"/>
                    </a:solidFill>
                  </a:tcPr>
                </a:tc>
              </a:tr>
            </a:tbl>
          </a:graphicData>
        </a:graphic>
      </p:graphicFrame>
      <p:sp>
        <p:nvSpPr>
          <p:cNvPr id="557" name="Google Shape;557;p44"/>
          <p:cNvSpPr txBox="1"/>
          <p:nvPr>
            <p:ph idx="4294967295" type="subTitle"/>
          </p:nvPr>
        </p:nvSpPr>
        <p:spPr>
          <a:xfrm>
            <a:off x="720000" y="1506800"/>
            <a:ext cx="4060200" cy="3186600"/>
          </a:xfrm>
          <a:prstGeom prst="rect">
            <a:avLst/>
          </a:prstGeom>
        </p:spPr>
        <p:txBody>
          <a:bodyPr anchorCtr="0" anchor="t" bIns="91425" lIns="91425" spcFirstLastPara="1" rIns="91425" wrap="square" tIns="91425">
            <a:noAutofit/>
          </a:bodyPr>
          <a:lstStyle/>
          <a:p>
            <a:pPr indent="-304800" lvl="0" marL="457200" rtl="0" algn="l">
              <a:lnSpc>
                <a:spcPct val="130000"/>
              </a:lnSpc>
              <a:spcBef>
                <a:spcPts val="0"/>
              </a:spcBef>
              <a:spcAft>
                <a:spcPts val="0"/>
              </a:spcAft>
              <a:buSzPts val="1200"/>
              <a:buChar char="●"/>
            </a:pPr>
            <a:r>
              <a:rPr b="1" lang="en"/>
              <a:t>A</a:t>
            </a:r>
            <a:r>
              <a:rPr b="1" lang="en"/>
              <a:t>ccuracy </a:t>
            </a:r>
            <a:r>
              <a:rPr lang="en"/>
              <a:t>: measures the overall correctness of the model. It is the ratio of correct predictions to total predictions.</a:t>
            </a:r>
            <a:endParaRPr/>
          </a:p>
          <a:p>
            <a:pPr indent="-304800" lvl="0" marL="457200" rtl="0" algn="l">
              <a:lnSpc>
                <a:spcPct val="130000"/>
              </a:lnSpc>
              <a:spcBef>
                <a:spcPts val="1000"/>
              </a:spcBef>
              <a:spcAft>
                <a:spcPts val="0"/>
              </a:spcAft>
              <a:buSzPts val="1200"/>
              <a:buChar char="●"/>
            </a:pPr>
            <a:r>
              <a:rPr b="1" lang="en"/>
              <a:t>Precision </a:t>
            </a:r>
            <a:r>
              <a:rPr lang="en"/>
              <a:t>: measures the model's ability to correctly identify positive instances. It is the ratio of true positives to positive predictions. </a:t>
            </a:r>
            <a:endParaRPr/>
          </a:p>
          <a:p>
            <a:pPr indent="-304800" lvl="0" marL="457200" rtl="0" algn="l">
              <a:lnSpc>
                <a:spcPct val="130000"/>
              </a:lnSpc>
              <a:spcBef>
                <a:spcPts val="1000"/>
              </a:spcBef>
              <a:spcAft>
                <a:spcPts val="0"/>
              </a:spcAft>
              <a:buSzPts val="1200"/>
              <a:buChar char="●"/>
            </a:pPr>
            <a:r>
              <a:rPr b="1" lang="en"/>
              <a:t>Recall </a:t>
            </a:r>
            <a:r>
              <a:rPr lang="en"/>
              <a:t>: measures the model's ability to find all positive instances. It is the ratio of true positives to actual positives + False Negatives.</a:t>
            </a:r>
            <a:endParaRPr/>
          </a:p>
          <a:p>
            <a:pPr indent="-304800" lvl="0" marL="457200" rtl="0" algn="l">
              <a:lnSpc>
                <a:spcPct val="130000"/>
              </a:lnSpc>
              <a:spcBef>
                <a:spcPts val="1000"/>
              </a:spcBef>
              <a:spcAft>
                <a:spcPts val="1000"/>
              </a:spcAft>
              <a:buSzPts val="1200"/>
              <a:buChar char="●"/>
            </a:pPr>
            <a:r>
              <a:rPr b="1" lang="en"/>
              <a:t>F1 score</a:t>
            </a:r>
            <a:r>
              <a:rPr lang="en"/>
              <a:t> : is the harmonic mean of precision and recall and provides a balanced measure.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45"/>
          <p:cNvSpPr txBox="1"/>
          <p:nvPr>
            <p:ph type="title"/>
          </p:nvPr>
        </p:nvSpPr>
        <p:spPr>
          <a:xfrm>
            <a:off x="531525" y="2934000"/>
            <a:ext cx="4241700" cy="8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a:t>
            </a:r>
            <a:endParaRPr/>
          </a:p>
        </p:txBody>
      </p:sp>
      <p:sp>
        <p:nvSpPr>
          <p:cNvPr id="563" name="Google Shape;563;p45"/>
          <p:cNvSpPr txBox="1"/>
          <p:nvPr>
            <p:ph idx="2" type="title"/>
          </p:nvPr>
        </p:nvSpPr>
        <p:spPr>
          <a:xfrm>
            <a:off x="628475" y="1579950"/>
            <a:ext cx="1542900" cy="122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564" name="Google Shape;564;p45"/>
          <p:cNvSpPr/>
          <p:nvPr/>
        </p:nvSpPr>
        <p:spPr>
          <a:xfrm rot="10800000">
            <a:off x="7848772" y="-5"/>
            <a:ext cx="1295236" cy="2590420"/>
          </a:xfrm>
          <a:custGeom>
            <a:rect b="b" l="l" r="r" t="t"/>
            <a:pathLst>
              <a:path extrusionOk="0" h="50985" w="25493">
                <a:moveTo>
                  <a:pt x="0" y="1"/>
                </a:moveTo>
                <a:lnTo>
                  <a:pt x="0" y="16639"/>
                </a:lnTo>
                <a:cubicBezTo>
                  <a:pt x="4891" y="16639"/>
                  <a:pt x="8855" y="20603"/>
                  <a:pt x="8855" y="25492"/>
                </a:cubicBezTo>
                <a:cubicBezTo>
                  <a:pt x="8855" y="30382"/>
                  <a:pt x="4891" y="34345"/>
                  <a:pt x="0" y="34345"/>
                </a:cubicBezTo>
                <a:lnTo>
                  <a:pt x="0" y="50984"/>
                </a:lnTo>
                <a:cubicBezTo>
                  <a:pt x="14080" y="50984"/>
                  <a:pt x="25493" y="39572"/>
                  <a:pt x="25493" y="25492"/>
                </a:cubicBezTo>
                <a:cubicBezTo>
                  <a:pt x="25493" y="11414"/>
                  <a:pt x="1408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65" name="Google Shape;565;p45"/>
          <p:cNvSpPr/>
          <p:nvPr/>
        </p:nvSpPr>
        <p:spPr>
          <a:xfrm flipH="1">
            <a:off x="5672366" y="1927694"/>
            <a:ext cx="892184" cy="1333452"/>
          </a:xfrm>
          <a:custGeom>
            <a:rect b="b" l="l" r="r" t="t"/>
            <a:pathLst>
              <a:path extrusionOk="0" h="20458" w="13688">
                <a:moveTo>
                  <a:pt x="0" y="1"/>
                </a:moveTo>
                <a:lnTo>
                  <a:pt x="0" y="20457"/>
                </a:lnTo>
                <a:lnTo>
                  <a:pt x="13688" y="20457"/>
                </a:lnTo>
                <a:lnTo>
                  <a:pt x="136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66" name="Google Shape;566;p45"/>
          <p:cNvSpPr/>
          <p:nvPr/>
        </p:nvSpPr>
        <p:spPr>
          <a:xfrm flipH="1">
            <a:off x="5672355" y="3579277"/>
            <a:ext cx="446092" cy="541841"/>
          </a:xfrm>
          <a:custGeom>
            <a:rect b="b" l="l" r="r" t="t"/>
            <a:pathLst>
              <a:path extrusionOk="0" h="8313" w="6844">
                <a:moveTo>
                  <a:pt x="0" y="1"/>
                </a:moveTo>
                <a:lnTo>
                  <a:pt x="0" y="8312"/>
                </a:lnTo>
                <a:lnTo>
                  <a:pt x="6844" y="8312"/>
                </a:lnTo>
                <a:lnTo>
                  <a:pt x="6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567" name="Google Shape;567;p45"/>
          <p:cNvGrpSpPr/>
          <p:nvPr/>
        </p:nvGrpSpPr>
        <p:grpSpPr>
          <a:xfrm flipH="1">
            <a:off x="6118451" y="1445950"/>
            <a:ext cx="853025" cy="855150"/>
            <a:chOff x="5410275" y="2247825"/>
            <a:chExt cx="853025" cy="855150"/>
          </a:xfrm>
        </p:grpSpPr>
        <p:sp>
          <p:nvSpPr>
            <p:cNvPr id="568" name="Google Shape;568;p45"/>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69" name="Google Shape;569;p45"/>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70" name="Google Shape;570;p45"/>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71" name="Google Shape;571;p45"/>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72" name="Google Shape;572;p45"/>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6" name="Shape 576"/>
        <p:cNvGrpSpPr/>
        <p:nvPr/>
      </p:nvGrpSpPr>
      <p:grpSpPr>
        <a:xfrm>
          <a:off x="0" y="0"/>
          <a:ext cx="0" cy="0"/>
          <a:chOff x="0" y="0"/>
          <a:chExt cx="0" cy="0"/>
        </a:xfrm>
      </p:grpSpPr>
      <p:sp>
        <p:nvSpPr>
          <p:cNvPr id="577" name="Google Shape;577;p46"/>
          <p:cNvSpPr txBox="1"/>
          <p:nvPr>
            <p:ph type="title"/>
          </p:nvPr>
        </p:nvSpPr>
        <p:spPr>
          <a:xfrm>
            <a:off x="720000"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DID THE MODELS DO?</a:t>
            </a:r>
            <a:endParaRPr/>
          </a:p>
        </p:txBody>
      </p:sp>
      <p:graphicFrame>
        <p:nvGraphicFramePr>
          <p:cNvPr id="578" name="Google Shape;578;p46"/>
          <p:cNvGraphicFramePr/>
          <p:nvPr/>
        </p:nvGraphicFramePr>
        <p:xfrm>
          <a:off x="1370313" y="1585285"/>
          <a:ext cx="3000000" cy="3000000"/>
        </p:xfrm>
        <a:graphic>
          <a:graphicData uri="http://schemas.openxmlformats.org/drawingml/2006/table">
            <a:tbl>
              <a:tblPr>
                <a:noFill/>
                <a:tableStyleId>{F338381B-2216-47C3-8E61-077DD80BD6CB}</a:tableStyleId>
              </a:tblPr>
              <a:tblGrid>
                <a:gridCol w="1501050"/>
                <a:gridCol w="1389625"/>
                <a:gridCol w="1186975"/>
                <a:gridCol w="1212050"/>
                <a:gridCol w="1408300"/>
              </a:tblGrid>
              <a:tr h="426800">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1"/>
                    </a:solidFill>
                  </a:tcPr>
                </a:tc>
                <a:tc>
                  <a:txBody>
                    <a:bodyPr/>
                    <a:lstStyle/>
                    <a:p>
                      <a:pPr indent="0" lvl="0" marL="0" rtl="0" algn="ctr">
                        <a:spcBef>
                          <a:spcPts val="0"/>
                        </a:spcBef>
                        <a:spcAft>
                          <a:spcPts val="0"/>
                        </a:spcAft>
                        <a:buNone/>
                      </a:pPr>
                      <a:r>
                        <a:rPr lang="en" sz="1600">
                          <a:solidFill>
                            <a:schemeClr val="lt1"/>
                          </a:solidFill>
                          <a:latin typeface="Antonio"/>
                          <a:ea typeface="Antonio"/>
                          <a:cs typeface="Antonio"/>
                          <a:sym typeface="Antonio"/>
                        </a:rPr>
                        <a:t>Naive Bayes</a:t>
                      </a:r>
                      <a:endParaRPr sz="1600">
                        <a:solidFill>
                          <a:schemeClr val="lt1"/>
                        </a:solidFill>
                        <a:latin typeface="Antonio"/>
                        <a:ea typeface="Antonio"/>
                        <a:cs typeface="Antonio"/>
                        <a:sym typeface="Antonio"/>
                      </a:endParaRPr>
                    </a:p>
                    <a:p>
                      <a:pPr indent="0" lvl="0" marL="0" rtl="0" algn="ctr">
                        <a:spcBef>
                          <a:spcPts val="0"/>
                        </a:spcBef>
                        <a:spcAft>
                          <a:spcPts val="0"/>
                        </a:spcAft>
                        <a:buNone/>
                      </a:pPr>
                      <a:r>
                        <a:rPr lang="en" sz="1600">
                          <a:solidFill>
                            <a:schemeClr val="lt1"/>
                          </a:solidFill>
                          <a:latin typeface="Antonio"/>
                          <a:ea typeface="Antonio"/>
                          <a:cs typeface="Antonio"/>
                          <a:sym typeface="Antonio"/>
                        </a:rPr>
                        <a:t>(O</a:t>
                      </a:r>
                      <a:r>
                        <a:rPr lang="en" sz="1600">
                          <a:solidFill>
                            <a:schemeClr val="lt1"/>
                          </a:solidFill>
                          <a:latin typeface="Antonio"/>
                          <a:ea typeface="Antonio"/>
                          <a:cs typeface="Antonio"/>
                          <a:sym typeface="Antonio"/>
                        </a:rPr>
                        <a:t>ur classifier)</a:t>
                      </a:r>
                      <a:endParaRPr sz="1600">
                        <a:solidFill>
                          <a:schemeClr val="lt1"/>
                        </a:solidFill>
                        <a:latin typeface="Antonio"/>
                        <a:ea typeface="Antonio"/>
                        <a:cs typeface="Antonio"/>
                        <a:sym typeface="Antonio"/>
                      </a:endParaRPr>
                    </a:p>
                  </a:txBody>
                  <a:tcPr marT="68575" marB="6857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600">
                          <a:solidFill>
                            <a:schemeClr val="lt1"/>
                          </a:solidFill>
                          <a:latin typeface="Antonio"/>
                          <a:ea typeface="Antonio"/>
                          <a:cs typeface="Antonio"/>
                          <a:sym typeface="Antonio"/>
                        </a:rPr>
                        <a:t>Naive Bayes</a:t>
                      </a:r>
                      <a:endParaRPr sz="1600">
                        <a:solidFill>
                          <a:schemeClr val="lt1"/>
                        </a:solidFill>
                        <a:latin typeface="Antonio"/>
                        <a:ea typeface="Antonio"/>
                        <a:cs typeface="Antonio"/>
                        <a:sym typeface="Antonio"/>
                      </a:endParaRPr>
                    </a:p>
                    <a:p>
                      <a:pPr indent="0" lvl="0" marL="0" rtl="0" algn="ctr">
                        <a:spcBef>
                          <a:spcPts val="0"/>
                        </a:spcBef>
                        <a:spcAft>
                          <a:spcPts val="0"/>
                        </a:spcAft>
                        <a:buNone/>
                      </a:pPr>
                      <a:r>
                        <a:rPr lang="en" sz="1600">
                          <a:solidFill>
                            <a:schemeClr val="lt1"/>
                          </a:solidFill>
                          <a:latin typeface="Antonio"/>
                          <a:ea typeface="Antonio"/>
                          <a:cs typeface="Antonio"/>
                          <a:sym typeface="Antonio"/>
                        </a:rPr>
                        <a:t>(Scikit-Learn)</a:t>
                      </a:r>
                      <a:endParaRPr sz="1600">
                        <a:solidFill>
                          <a:schemeClr val="lt1"/>
                        </a:solidFill>
                        <a:latin typeface="Antonio"/>
                        <a:ea typeface="Antonio"/>
                        <a:cs typeface="Antonio"/>
                        <a:sym typeface="Antonio"/>
                      </a:endParaRPr>
                    </a:p>
                  </a:txBody>
                  <a:tcPr marT="68575" marB="6857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Clr>
                          <a:srgbClr val="000000"/>
                        </a:buClr>
                        <a:buSzPts val="1100"/>
                        <a:buFont typeface="Arial"/>
                        <a:buNone/>
                      </a:pPr>
                      <a:r>
                        <a:rPr lang="en" sz="1600">
                          <a:solidFill>
                            <a:schemeClr val="lt1"/>
                          </a:solidFill>
                          <a:latin typeface="Antonio"/>
                          <a:ea typeface="Antonio"/>
                          <a:cs typeface="Antonio"/>
                          <a:sym typeface="Antonio"/>
                        </a:rPr>
                        <a:t>Decision</a:t>
                      </a:r>
                      <a:r>
                        <a:rPr lang="en" sz="1600">
                          <a:solidFill>
                            <a:schemeClr val="lt1"/>
                          </a:solidFill>
                          <a:latin typeface="Antonio"/>
                          <a:ea typeface="Antonio"/>
                          <a:cs typeface="Antonio"/>
                          <a:sym typeface="Antonio"/>
                        </a:rPr>
                        <a:t> Tree</a:t>
                      </a:r>
                      <a:endParaRPr sz="1600">
                        <a:solidFill>
                          <a:schemeClr val="lt1"/>
                        </a:solidFill>
                        <a:latin typeface="Antonio"/>
                        <a:ea typeface="Antonio"/>
                        <a:cs typeface="Antonio"/>
                        <a:sym typeface="Antonio"/>
                      </a:endParaRPr>
                    </a:p>
                    <a:p>
                      <a:pPr indent="0" lvl="0" marL="0" rtl="0" algn="ctr">
                        <a:spcBef>
                          <a:spcPts val="0"/>
                        </a:spcBef>
                        <a:spcAft>
                          <a:spcPts val="0"/>
                        </a:spcAft>
                        <a:buNone/>
                      </a:pPr>
                      <a:r>
                        <a:rPr lang="en" sz="1600">
                          <a:solidFill>
                            <a:schemeClr val="lt1"/>
                          </a:solidFill>
                          <a:latin typeface="Antonio"/>
                          <a:ea typeface="Antonio"/>
                          <a:cs typeface="Antonio"/>
                          <a:sym typeface="Antonio"/>
                        </a:rPr>
                        <a:t>(Scikit-Learn)</a:t>
                      </a:r>
                      <a:endParaRPr sz="1600">
                        <a:solidFill>
                          <a:schemeClr val="lt1"/>
                        </a:solidFill>
                        <a:latin typeface="Antonio"/>
                        <a:ea typeface="Antonio"/>
                        <a:cs typeface="Antonio"/>
                        <a:sym typeface="Antonio"/>
                      </a:endParaRPr>
                    </a:p>
                  </a:txBody>
                  <a:tcPr marT="68575" marB="6857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600">
                          <a:solidFill>
                            <a:schemeClr val="lt1"/>
                          </a:solidFill>
                          <a:latin typeface="Antonio"/>
                          <a:ea typeface="Antonio"/>
                          <a:cs typeface="Antonio"/>
                          <a:sym typeface="Antonio"/>
                        </a:rPr>
                        <a:t>Logistic </a:t>
                      </a:r>
                      <a:r>
                        <a:rPr lang="en" sz="1600">
                          <a:solidFill>
                            <a:schemeClr val="lt1"/>
                          </a:solidFill>
                          <a:latin typeface="Antonio"/>
                          <a:ea typeface="Antonio"/>
                          <a:cs typeface="Antonio"/>
                          <a:sym typeface="Antonio"/>
                        </a:rPr>
                        <a:t>Reg</a:t>
                      </a:r>
                      <a:endParaRPr sz="1600">
                        <a:solidFill>
                          <a:schemeClr val="lt1"/>
                        </a:solidFill>
                        <a:latin typeface="Antonio"/>
                        <a:ea typeface="Antonio"/>
                        <a:cs typeface="Antonio"/>
                        <a:sym typeface="Antonio"/>
                      </a:endParaRPr>
                    </a:p>
                    <a:p>
                      <a:pPr indent="0" lvl="0" marL="0" rtl="0" algn="ctr">
                        <a:spcBef>
                          <a:spcPts val="0"/>
                        </a:spcBef>
                        <a:spcAft>
                          <a:spcPts val="0"/>
                        </a:spcAft>
                        <a:buNone/>
                      </a:pPr>
                      <a:r>
                        <a:rPr lang="en" sz="1600">
                          <a:solidFill>
                            <a:schemeClr val="lt1"/>
                          </a:solidFill>
                          <a:latin typeface="Antonio"/>
                          <a:ea typeface="Antonio"/>
                          <a:cs typeface="Antonio"/>
                          <a:sym typeface="Antonio"/>
                        </a:rPr>
                        <a:t>(Scikit-Learn)</a:t>
                      </a:r>
                      <a:endParaRPr sz="1600">
                        <a:solidFill>
                          <a:schemeClr val="lt1"/>
                        </a:solidFill>
                        <a:latin typeface="Antonio"/>
                        <a:ea typeface="Antonio"/>
                        <a:cs typeface="Antonio"/>
                        <a:sym typeface="Antonio"/>
                      </a:endParaRPr>
                    </a:p>
                  </a:txBody>
                  <a:tcPr marT="68575" marB="6857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1"/>
                    </a:solidFill>
                  </a:tcPr>
                </a:tc>
              </a:tr>
              <a:tr h="426800">
                <a:tc>
                  <a:txBody>
                    <a:bodyPr/>
                    <a:lstStyle/>
                    <a:p>
                      <a:pPr indent="0" lvl="0" marL="0" rtl="0" algn="l">
                        <a:spcBef>
                          <a:spcPts val="0"/>
                        </a:spcBef>
                        <a:spcAft>
                          <a:spcPts val="0"/>
                        </a:spcAft>
                        <a:buNone/>
                      </a:pPr>
                      <a:r>
                        <a:rPr lang="en">
                          <a:solidFill>
                            <a:schemeClr val="dk1"/>
                          </a:solidFill>
                          <a:latin typeface="Antonio"/>
                          <a:ea typeface="Antonio"/>
                          <a:cs typeface="Antonio"/>
                          <a:sym typeface="Antonio"/>
                        </a:rPr>
                        <a:t>Recall Score</a:t>
                      </a:r>
                      <a:endParaRPr>
                        <a:solidFill>
                          <a:schemeClr val="dk1"/>
                        </a:solidFill>
                        <a:latin typeface="Antonio"/>
                        <a:ea typeface="Antonio"/>
                        <a:cs typeface="Antonio"/>
                        <a:sym typeface="Antonio"/>
                      </a:endParaRPr>
                    </a:p>
                  </a:txBody>
                  <a:tcPr marT="0" marB="0"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0.85</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C096F7">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0.85</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C096F7">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0.9</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C096F7">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0.91</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C096F7">
                        <a:alpha val="20000"/>
                      </a:srgbClr>
                    </a:solidFill>
                  </a:tcPr>
                </a:tc>
              </a:tr>
              <a:tr h="426800">
                <a:tc>
                  <a:txBody>
                    <a:bodyPr/>
                    <a:lstStyle/>
                    <a:p>
                      <a:pPr indent="0" lvl="0" marL="0" rtl="0" algn="l">
                        <a:spcBef>
                          <a:spcPts val="0"/>
                        </a:spcBef>
                        <a:spcAft>
                          <a:spcPts val="0"/>
                        </a:spcAft>
                        <a:buNone/>
                      </a:pPr>
                      <a:r>
                        <a:rPr lang="en">
                          <a:solidFill>
                            <a:schemeClr val="dk1"/>
                          </a:solidFill>
                          <a:latin typeface="Antonio"/>
                          <a:ea typeface="Antonio"/>
                          <a:cs typeface="Antonio"/>
                          <a:sym typeface="Antonio"/>
                        </a:rPr>
                        <a:t>Precision Score</a:t>
                      </a:r>
                      <a:endParaRPr>
                        <a:solidFill>
                          <a:schemeClr val="dk1"/>
                        </a:solidFill>
                        <a:latin typeface="Antonio"/>
                        <a:ea typeface="Antonio"/>
                        <a:cs typeface="Antonio"/>
                        <a:sym typeface="Antonio"/>
                      </a:endParaRPr>
                    </a:p>
                  </a:txBody>
                  <a:tcPr marT="0" marB="0"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0.94</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4CE76F">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0.94</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t/>
                      </a:r>
                      <a:endParaRPr sz="1100">
                        <a:solidFill>
                          <a:schemeClr val="dk1"/>
                        </a:solidFill>
                        <a:latin typeface="Open Sans"/>
                        <a:ea typeface="Open Sans"/>
                        <a:cs typeface="Open Sans"/>
                        <a:sym typeface="Open Sans"/>
                      </a:endParaRPr>
                    </a:p>
                  </a:txBody>
                  <a:tcPr marT="0" marB="0" marR="0" marL="0" anchor="b">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4CE76F">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0.85</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4CE76F">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0.98</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4CE76F">
                        <a:alpha val="20000"/>
                      </a:srgbClr>
                    </a:solidFill>
                  </a:tcPr>
                </a:tc>
              </a:tr>
              <a:tr h="426800">
                <a:tc>
                  <a:txBody>
                    <a:bodyPr/>
                    <a:lstStyle/>
                    <a:p>
                      <a:pPr indent="0" lvl="0" marL="0" rtl="0" algn="l">
                        <a:spcBef>
                          <a:spcPts val="0"/>
                        </a:spcBef>
                        <a:spcAft>
                          <a:spcPts val="0"/>
                        </a:spcAft>
                        <a:buNone/>
                      </a:pPr>
                      <a:r>
                        <a:rPr lang="en">
                          <a:solidFill>
                            <a:schemeClr val="dk1"/>
                          </a:solidFill>
                          <a:latin typeface="Antonio"/>
                          <a:ea typeface="Antonio"/>
                          <a:cs typeface="Antonio"/>
                          <a:sym typeface="Antonio"/>
                        </a:rPr>
                        <a:t>F1 score</a:t>
                      </a:r>
                      <a:endParaRPr>
                        <a:solidFill>
                          <a:schemeClr val="dk1"/>
                        </a:solidFill>
                        <a:latin typeface="Antonio"/>
                        <a:ea typeface="Antonio"/>
                        <a:cs typeface="Antonio"/>
                        <a:sym typeface="Antonio"/>
                      </a:endParaRPr>
                    </a:p>
                  </a:txBody>
                  <a:tcPr marT="0" marB="0"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0.89</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C096F7">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0.89</a:t>
                      </a:r>
                      <a:endParaRPr sz="1100">
                        <a:solidFill>
                          <a:schemeClr val="dk1"/>
                        </a:solidFill>
                        <a:latin typeface="Open Sans"/>
                        <a:ea typeface="Open Sans"/>
                        <a:cs typeface="Open Sans"/>
                        <a:sym typeface="Open Sans"/>
                      </a:endParaRPr>
                    </a:p>
                    <a:p>
                      <a:pPr indent="0" lvl="0" marL="0" rtl="0" algn="ctr">
                        <a:spcBef>
                          <a:spcPts val="0"/>
                        </a:spcBef>
                        <a:spcAft>
                          <a:spcPts val="0"/>
                        </a:spcAft>
                        <a:buNone/>
                      </a:pPr>
                      <a:r>
                        <a:t/>
                      </a:r>
                      <a:endParaRPr sz="1100">
                        <a:solidFill>
                          <a:schemeClr val="dk1"/>
                        </a:solidFill>
                        <a:latin typeface="Open Sans"/>
                        <a:ea typeface="Open Sans"/>
                        <a:cs typeface="Open Sans"/>
                        <a:sym typeface="Open Sans"/>
                      </a:endParaRPr>
                    </a:p>
                  </a:txBody>
                  <a:tcPr marT="0" marB="0" marR="0" marL="0" anchor="b">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C096F7">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0.87</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C096F7">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0.95</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C096F7">
                        <a:alpha val="20000"/>
                      </a:srgbClr>
                    </a:solidFill>
                  </a:tcPr>
                </a:tc>
              </a:tr>
              <a:tr h="426800">
                <a:tc>
                  <a:txBody>
                    <a:bodyPr/>
                    <a:lstStyle/>
                    <a:p>
                      <a:pPr indent="0" lvl="0" marL="0" rtl="0" algn="l">
                        <a:spcBef>
                          <a:spcPts val="0"/>
                        </a:spcBef>
                        <a:spcAft>
                          <a:spcPts val="0"/>
                        </a:spcAft>
                        <a:buNone/>
                      </a:pPr>
                      <a:r>
                        <a:rPr lang="en">
                          <a:solidFill>
                            <a:schemeClr val="dk1"/>
                          </a:solidFill>
                          <a:latin typeface="Antonio"/>
                          <a:ea typeface="Antonio"/>
                          <a:cs typeface="Antonio"/>
                          <a:sym typeface="Antonio"/>
                        </a:rPr>
                        <a:t>Accuracy</a:t>
                      </a:r>
                      <a:endParaRPr>
                        <a:solidFill>
                          <a:schemeClr val="dk1"/>
                        </a:solidFill>
                        <a:latin typeface="Antonio"/>
                        <a:ea typeface="Antonio"/>
                        <a:cs typeface="Antonio"/>
                        <a:sym typeface="Antonio"/>
                      </a:endParaRPr>
                    </a:p>
                  </a:txBody>
                  <a:tcPr marT="0" marB="0"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0.91</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4CE76F">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0.91</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4CE76F">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 0.88</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4CE76F">
                        <a:alpha val="20000"/>
                      </a:srgbClr>
                    </a:solidFill>
                  </a:tcPr>
                </a:tc>
                <a:tc>
                  <a:txBody>
                    <a:bodyPr/>
                    <a:lstStyle/>
                    <a:p>
                      <a:pPr indent="0" lvl="0" marL="0" rtl="0" algn="ctr">
                        <a:spcBef>
                          <a:spcPts val="0"/>
                        </a:spcBef>
                        <a:spcAft>
                          <a:spcPts val="0"/>
                        </a:spcAft>
                        <a:buNone/>
                      </a:pPr>
                      <a:r>
                        <a:rPr lang="en" sz="1100">
                          <a:solidFill>
                            <a:schemeClr val="dk1"/>
                          </a:solidFill>
                          <a:latin typeface="Open Sans"/>
                          <a:ea typeface="Open Sans"/>
                          <a:cs typeface="Open Sans"/>
                          <a:sym typeface="Open Sans"/>
                        </a:rPr>
                        <a:t>0.96</a:t>
                      </a:r>
                      <a:endParaRPr sz="1100">
                        <a:solidFill>
                          <a:schemeClr val="dk1"/>
                        </a:solidFill>
                        <a:latin typeface="Open Sans"/>
                        <a:ea typeface="Open Sans"/>
                        <a:cs typeface="Open Sans"/>
                        <a:sym typeface="Open Sans"/>
                      </a:endParaRPr>
                    </a:p>
                  </a:txBody>
                  <a:tcPr marT="0" marB="0" marR="0" marL="0"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lt1"/>
                      </a:solidFill>
                      <a:prstDash val="solid"/>
                      <a:round/>
                      <a:headEnd len="sm" w="sm" type="none"/>
                      <a:tailEnd len="sm" w="sm" type="none"/>
                    </a:lnT>
                    <a:lnB cap="flat" cmpd="sng" w="28575">
                      <a:solidFill>
                        <a:schemeClr val="lt1"/>
                      </a:solidFill>
                      <a:prstDash val="solid"/>
                      <a:round/>
                      <a:headEnd len="sm" w="sm" type="none"/>
                      <a:tailEnd len="sm" w="sm" type="none"/>
                    </a:lnB>
                    <a:solidFill>
                      <a:srgbClr val="4CE76F">
                        <a:alpha val="20000"/>
                      </a:srgbClr>
                    </a:solidFill>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2" name="Shape 582"/>
        <p:cNvGrpSpPr/>
        <p:nvPr/>
      </p:nvGrpSpPr>
      <p:grpSpPr>
        <a:xfrm>
          <a:off x="0" y="0"/>
          <a:ext cx="0" cy="0"/>
          <a:chOff x="0" y="0"/>
          <a:chExt cx="0" cy="0"/>
        </a:xfrm>
      </p:grpSpPr>
      <p:sp>
        <p:nvSpPr>
          <p:cNvPr id="583" name="Google Shape;583;p47"/>
          <p:cNvSpPr txBox="1"/>
          <p:nvPr>
            <p:ph type="title"/>
          </p:nvPr>
        </p:nvSpPr>
        <p:spPr>
          <a:xfrm>
            <a:off x="720000" y="806075"/>
            <a:ext cx="5226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INTERPRETATION OF</a:t>
            </a:r>
            <a:r>
              <a:rPr lang="en"/>
              <a:t> RESULTS</a:t>
            </a:r>
            <a:endParaRPr/>
          </a:p>
        </p:txBody>
      </p:sp>
      <p:sp>
        <p:nvSpPr>
          <p:cNvPr id="584" name="Google Shape;584;p47"/>
          <p:cNvSpPr txBox="1"/>
          <p:nvPr>
            <p:ph idx="1" type="body"/>
          </p:nvPr>
        </p:nvSpPr>
        <p:spPr>
          <a:xfrm>
            <a:off x="720000" y="1703050"/>
            <a:ext cx="7193100" cy="2361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1000"/>
              </a:spcAft>
              <a:buNone/>
            </a:pPr>
            <a:r>
              <a:rPr lang="en"/>
              <a:t>In evaluating the </a:t>
            </a:r>
            <a:r>
              <a:rPr b="1" lang="en"/>
              <a:t>performance metrics,</a:t>
            </a:r>
            <a:r>
              <a:rPr lang="en"/>
              <a:t> </a:t>
            </a:r>
            <a:r>
              <a:rPr b="1" lang="en"/>
              <a:t>our classifier</a:t>
            </a:r>
            <a:r>
              <a:rPr lang="en"/>
              <a:t> showcased a pretty good accuracy, placing it right behind </a:t>
            </a:r>
            <a:r>
              <a:rPr b="1" lang="en"/>
              <a:t>logistic regression</a:t>
            </a:r>
            <a:r>
              <a:rPr lang="en"/>
              <a:t>. Additionally, </a:t>
            </a:r>
            <a:r>
              <a:rPr b="1" lang="en"/>
              <a:t>our classifier </a:t>
            </a:r>
            <a:r>
              <a:rPr lang="en"/>
              <a:t>exhibited the a high F1 score, emphasizing its effectiveness in achieving a balance between precision and recall. Notably, the </a:t>
            </a:r>
            <a:r>
              <a:rPr b="1" lang="en"/>
              <a:t>Gaussian Naive Bayes</a:t>
            </a:r>
            <a:r>
              <a:rPr lang="en"/>
              <a:t> model did well in precision, while the </a:t>
            </a:r>
            <a:r>
              <a:rPr b="1" lang="en"/>
              <a:t>logistic regression</a:t>
            </a:r>
            <a:r>
              <a:rPr lang="en"/>
              <a:t> outperformed our model in every evaluation metric. </a:t>
            </a:r>
            <a:r>
              <a:rPr b="1" lang="en"/>
              <a:t>Our classifier</a:t>
            </a:r>
            <a:r>
              <a:rPr lang="en"/>
              <a:t> also demonstrated notable performance in recall, further confirming its </a:t>
            </a:r>
            <a:r>
              <a:rPr b="1" lang="en"/>
              <a:t>reliability for classification tasks</a:t>
            </a:r>
            <a:r>
              <a:rPr lang="en"/>
              <a:t>.</a:t>
            </a:r>
            <a:endParaRPr b="1"/>
          </a:p>
        </p:txBody>
      </p:sp>
      <p:sp>
        <p:nvSpPr>
          <p:cNvPr id="585" name="Google Shape;585;p47"/>
          <p:cNvSpPr/>
          <p:nvPr/>
        </p:nvSpPr>
        <p:spPr>
          <a:xfrm>
            <a:off x="7857829" y="-2"/>
            <a:ext cx="1286187" cy="1286187"/>
          </a:xfrm>
          <a:custGeom>
            <a:rect b="b" l="l" r="r" t="t"/>
            <a:pathLst>
              <a:path extrusionOk="0" h="34139" w="34139">
                <a:moveTo>
                  <a:pt x="3094" y="115"/>
                </a:moveTo>
                <a:lnTo>
                  <a:pt x="3094" y="3093"/>
                </a:lnTo>
                <a:lnTo>
                  <a:pt x="116" y="3093"/>
                </a:lnTo>
                <a:lnTo>
                  <a:pt x="116" y="115"/>
                </a:lnTo>
                <a:close/>
                <a:moveTo>
                  <a:pt x="6187" y="115"/>
                </a:moveTo>
                <a:lnTo>
                  <a:pt x="6187" y="3093"/>
                </a:lnTo>
                <a:lnTo>
                  <a:pt x="3209" y="3093"/>
                </a:lnTo>
                <a:lnTo>
                  <a:pt x="3209" y="115"/>
                </a:lnTo>
                <a:close/>
                <a:moveTo>
                  <a:pt x="9280" y="115"/>
                </a:moveTo>
                <a:lnTo>
                  <a:pt x="9280" y="3093"/>
                </a:lnTo>
                <a:lnTo>
                  <a:pt x="6302" y="3093"/>
                </a:lnTo>
                <a:lnTo>
                  <a:pt x="6302" y="115"/>
                </a:lnTo>
                <a:close/>
                <a:moveTo>
                  <a:pt x="12373" y="115"/>
                </a:moveTo>
                <a:lnTo>
                  <a:pt x="12373" y="3093"/>
                </a:lnTo>
                <a:lnTo>
                  <a:pt x="9395" y="3093"/>
                </a:lnTo>
                <a:lnTo>
                  <a:pt x="9395" y="115"/>
                </a:lnTo>
                <a:close/>
                <a:moveTo>
                  <a:pt x="15466" y="115"/>
                </a:moveTo>
                <a:lnTo>
                  <a:pt x="15466" y="3093"/>
                </a:lnTo>
                <a:lnTo>
                  <a:pt x="12487" y="3093"/>
                </a:lnTo>
                <a:lnTo>
                  <a:pt x="12487" y="115"/>
                </a:lnTo>
                <a:close/>
                <a:moveTo>
                  <a:pt x="18559" y="115"/>
                </a:moveTo>
                <a:lnTo>
                  <a:pt x="18559" y="3093"/>
                </a:lnTo>
                <a:lnTo>
                  <a:pt x="15581" y="3093"/>
                </a:lnTo>
                <a:lnTo>
                  <a:pt x="15581" y="115"/>
                </a:lnTo>
                <a:close/>
                <a:moveTo>
                  <a:pt x="21652" y="115"/>
                </a:moveTo>
                <a:lnTo>
                  <a:pt x="21652" y="3093"/>
                </a:lnTo>
                <a:lnTo>
                  <a:pt x="18674" y="3093"/>
                </a:lnTo>
                <a:lnTo>
                  <a:pt x="18674" y="115"/>
                </a:lnTo>
                <a:close/>
                <a:moveTo>
                  <a:pt x="24745" y="115"/>
                </a:moveTo>
                <a:lnTo>
                  <a:pt x="24745" y="3093"/>
                </a:lnTo>
                <a:lnTo>
                  <a:pt x="21767" y="3093"/>
                </a:lnTo>
                <a:lnTo>
                  <a:pt x="21767" y="115"/>
                </a:lnTo>
                <a:close/>
                <a:moveTo>
                  <a:pt x="27838" y="115"/>
                </a:moveTo>
                <a:lnTo>
                  <a:pt x="27838" y="3093"/>
                </a:lnTo>
                <a:lnTo>
                  <a:pt x="24860" y="3093"/>
                </a:lnTo>
                <a:lnTo>
                  <a:pt x="24860" y="115"/>
                </a:lnTo>
                <a:close/>
                <a:moveTo>
                  <a:pt x="30931" y="115"/>
                </a:moveTo>
                <a:lnTo>
                  <a:pt x="30931" y="3093"/>
                </a:lnTo>
                <a:lnTo>
                  <a:pt x="27954" y="3093"/>
                </a:lnTo>
                <a:lnTo>
                  <a:pt x="27954" y="115"/>
                </a:lnTo>
                <a:close/>
                <a:moveTo>
                  <a:pt x="34025" y="115"/>
                </a:moveTo>
                <a:lnTo>
                  <a:pt x="34025" y="3093"/>
                </a:lnTo>
                <a:lnTo>
                  <a:pt x="31046" y="3093"/>
                </a:lnTo>
                <a:lnTo>
                  <a:pt x="31046" y="115"/>
                </a:lnTo>
                <a:close/>
                <a:moveTo>
                  <a:pt x="3094" y="3209"/>
                </a:moveTo>
                <a:lnTo>
                  <a:pt x="3094" y="6186"/>
                </a:lnTo>
                <a:lnTo>
                  <a:pt x="116" y="6186"/>
                </a:lnTo>
                <a:lnTo>
                  <a:pt x="116" y="3209"/>
                </a:lnTo>
                <a:close/>
                <a:moveTo>
                  <a:pt x="6187" y="3209"/>
                </a:moveTo>
                <a:lnTo>
                  <a:pt x="6187" y="6186"/>
                </a:lnTo>
                <a:lnTo>
                  <a:pt x="3209" y="6186"/>
                </a:lnTo>
                <a:lnTo>
                  <a:pt x="3209" y="3209"/>
                </a:lnTo>
                <a:close/>
                <a:moveTo>
                  <a:pt x="9280" y="3209"/>
                </a:moveTo>
                <a:lnTo>
                  <a:pt x="9280" y="6186"/>
                </a:lnTo>
                <a:lnTo>
                  <a:pt x="6302" y="6186"/>
                </a:lnTo>
                <a:lnTo>
                  <a:pt x="6302" y="3209"/>
                </a:lnTo>
                <a:close/>
                <a:moveTo>
                  <a:pt x="12373" y="3209"/>
                </a:moveTo>
                <a:lnTo>
                  <a:pt x="12373" y="6186"/>
                </a:lnTo>
                <a:lnTo>
                  <a:pt x="9395" y="6186"/>
                </a:lnTo>
                <a:lnTo>
                  <a:pt x="9395" y="3209"/>
                </a:lnTo>
                <a:close/>
                <a:moveTo>
                  <a:pt x="15466" y="3209"/>
                </a:moveTo>
                <a:lnTo>
                  <a:pt x="15466" y="6186"/>
                </a:lnTo>
                <a:lnTo>
                  <a:pt x="12487" y="6186"/>
                </a:lnTo>
                <a:lnTo>
                  <a:pt x="12487" y="3209"/>
                </a:lnTo>
                <a:close/>
                <a:moveTo>
                  <a:pt x="18559" y="3209"/>
                </a:moveTo>
                <a:lnTo>
                  <a:pt x="18559" y="6186"/>
                </a:lnTo>
                <a:lnTo>
                  <a:pt x="15581" y="6186"/>
                </a:lnTo>
                <a:lnTo>
                  <a:pt x="15581" y="3209"/>
                </a:lnTo>
                <a:close/>
                <a:moveTo>
                  <a:pt x="21652" y="3209"/>
                </a:moveTo>
                <a:lnTo>
                  <a:pt x="21652" y="6186"/>
                </a:lnTo>
                <a:lnTo>
                  <a:pt x="18674" y="6186"/>
                </a:lnTo>
                <a:lnTo>
                  <a:pt x="18674" y="3209"/>
                </a:lnTo>
                <a:close/>
                <a:moveTo>
                  <a:pt x="24745" y="3209"/>
                </a:moveTo>
                <a:lnTo>
                  <a:pt x="24745" y="6186"/>
                </a:lnTo>
                <a:lnTo>
                  <a:pt x="21767" y="6186"/>
                </a:lnTo>
                <a:lnTo>
                  <a:pt x="21767" y="3209"/>
                </a:lnTo>
                <a:close/>
                <a:moveTo>
                  <a:pt x="27838" y="3209"/>
                </a:moveTo>
                <a:lnTo>
                  <a:pt x="27838" y="6186"/>
                </a:lnTo>
                <a:lnTo>
                  <a:pt x="24860" y="6186"/>
                </a:lnTo>
                <a:lnTo>
                  <a:pt x="24860" y="3209"/>
                </a:lnTo>
                <a:close/>
                <a:moveTo>
                  <a:pt x="30931" y="3209"/>
                </a:moveTo>
                <a:lnTo>
                  <a:pt x="30931" y="6186"/>
                </a:lnTo>
                <a:lnTo>
                  <a:pt x="27954" y="6186"/>
                </a:lnTo>
                <a:lnTo>
                  <a:pt x="27954" y="3209"/>
                </a:lnTo>
                <a:close/>
                <a:moveTo>
                  <a:pt x="34025" y="3209"/>
                </a:moveTo>
                <a:lnTo>
                  <a:pt x="34025" y="6186"/>
                </a:lnTo>
                <a:lnTo>
                  <a:pt x="31046" y="6186"/>
                </a:lnTo>
                <a:lnTo>
                  <a:pt x="31046" y="3209"/>
                </a:lnTo>
                <a:close/>
                <a:moveTo>
                  <a:pt x="3094" y="6301"/>
                </a:moveTo>
                <a:lnTo>
                  <a:pt x="3094" y="9280"/>
                </a:lnTo>
                <a:lnTo>
                  <a:pt x="116" y="9280"/>
                </a:lnTo>
                <a:lnTo>
                  <a:pt x="116" y="6301"/>
                </a:lnTo>
                <a:close/>
                <a:moveTo>
                  <a:pt x="6187" y="6301"/>
                </a:moveTo>
                <a:lnTo>
                  <a:pt x="6187" y="9280"/>
                </a:lnTo>
                <a:lnTo>
                  <a:pt x="3209" y="9280"/>
                </a:lnTo>
                <a:lnTo>
                  <a:pt x="3209" y="6301"/>
                </a:lnTo>
                <a:close/>
                <a:moveTo>
                  <a:pt x="9280" y="6301"/>
                </a:moveTo>
                <a:lnTo>
                  <a:pt x="9280" y="9280"/>
                </a:lnTo>
                <a:lnTo>
                  <a:pt x="6302" y="9280"/>
                </a:lnTo>
                <a:lnTo>
                  <a:pt x="6302" y="6301"/>
                </a:lnTo>
                <a:close/>
                <a:moveTo>
                  <a:pt x="12373" y="6301"/>
                </a:moveTo>
                <a:lnTo>
                  <a:pt x="12373" y="9280"/>
                </a:lnTo>
                <a:lnTo>
                  <a:pt x="9395" y="9280"/>
                </a:lnTo>
                <a:lnTo>
                  <a:pt x="9395" y="6301"/>
                </a:lnTo>
                <a:close/>
                <a:moveTo>
                  <a:pt x="15466" y="6301"/>
                </a:moveTo>
                <a:lnTo>
                  <a:pt x="15466" y="9280"/>
                </a:lnTo>
                <a:lnTo>
                  <a:pt x="12487" y="9280"/>
                </a:lnTo>
                <a:lnTo>
                  <a:pt x="12487" y="6301"/>
                </a:lnTo>
                <a:close/>
                <a:moveTo>
                  <a:pt x="18559" y="6301"/>
                </a:moveTo>
                <a:lnTo>
                  <a:pt x="18559" y="9280"/>
                </a:lnTo>
                <a:lnTo>
                  <a:pt x="15581" y="9280"/>
                </a:lnTo>
                <a:lnTo>
                  <a:pt x="15581" y="6301"/>
                </a:lnTo>
                <a:close/>
                <a:moveTo>
                  <a:pt x="21652" y="6301"/>
                </a:moveTo>
                <a:lnTo>
                  <a:pt x="21652" y="9280"/>
                </a:lnTo>
                <a:lnTo>
                  <a:pt x="18674" y="9280"/>
                </a:lnTo>
                <a:lnTo>
                  <a:pt x="18674" y="6301"/>
                </a:lnTo>
                <a:close/>
                <a:moveTo>
                  <a:pt x="24745" y="6301"/>
                </a:moveTo>
                <a:lnTo>
                  <a:pt x="24745" y="9280"/>
                </a:lnTo>
                <a:lnTo>
                  <a:pt x="21767" y="9280"/>
                </a:lnTo>
                <a:lnTo>
                  <a:pt x="21767" y="6301"/>
                </a:lnTo>
                <a:close/>
                <a:moveTo>
                  <a:pt x="27838" y="6301"/>
                </a:moveTo>
                <a:lnTo>
                  <a:pt x="27838" y="9280"/>
                </a:lnTo>
                <a:lnTo>
                  <a:pt x="24860" y="9280"/>
                </a:lnTo>
                <a:lnTo>
                  <a:pt x="24860" y="6301"/>
                </a:lnTo>
                <a:close/>
                <a:moveTo>
                  <a:pt x="30931" y="6301"/>
                </a:moveTo>
                <a:lnTo>
                  <a:pt x="30931" y="9280"/>
                </a:lnTo>
                <a:lnTo>
                  <a:pt x="27954" y="9280"/>
                </a:lnTo>
                <a:lnTo>
                  <a:pt x="27954" y="6301"/>
                </a:lnTo>
                <a:close/>
                <a:moveTo>
                  <a:pt x="34025" y="6301"/>
                </a:moveTo>
                <a:lnTo>
                  <a:pt x="34025" y="9280"/>
                </a:lnTo>
                <a:lnTo>
                  <a:pt x="31046" y="9280"/>
                </a:lnTo>
                <a:lnTo>
                  <a:pt x="31046" y="6301"/>
                </a:lnTo>
                <a:close/>
                <a:moveTo>
                  <a:pt x="3094" y="9395"/>
                </a:moveTo>
                <a:lnTo>
                  <a:pt x="3094" y="12372"/>
                </a:lnTo>
                <a:lnTo>
                  <a:pt x="116" y="12372"/>
                </a:lnTo>
                <a:lnTo>
                  <a:pt x="116" y="9395"/>
                </a:lnTo>
                <a:close/>
                <a:moveTo>
                  <a:pt x="6187" y="9395"/>
                </a:moveTo>
                <a:lnTo>
                  <a:pt x="6187" y="12372"/>
                </a:lnTo>
                <a:lnTo>
                  <a:pt x="3209" y="12372"/>
                </a:lnTo>
                <a:lnTo>
                  <a:pt x="3209" y="9395"/>
                </a:lnTo>
                <a:close/>
                <a:moveTo>
                  <a:pt x="9280" y="9395"/>
                </a:moveTo>
                <a:lnTo>
                  <a:pt x="9280" y="12372"/>
                </a:lnTo>
                <a:lnTo>
                  <a:pt x="6302" y="12372"/>
                </a:lnTo>
                <a:lnTo>
                  <a:pt x="6302" y="9395"/>
                </a:lnTo>
                <a:close/>
                <a:moveTo>
                  <a:pt x="12373" y="9395"/>
                </a:moveTo>
                <a:lnTo>
                  <a:pt x="12373" y="12372"/>
                </a:lnTo>
                <a:lnTo>
                  <a:pt x="9395" y="12372"/>
                </a:lnTo>
                <a:lnTo>
                  <a:pt x="9395" y="9395"/>
                </a:lnTo>
                <a:close/>
                <a:moveTo>
                  <a:pt x="15466" y="9395"/>
                </a:moveTo>
                <a:lnTo>
                  <a:pt x="15466" y="12372"/>
                </a:lnTo>
                <a:lnTo>
                  <a:pt x="12487" y="12372"/>
                </a:lnTo>
                <a:lnTo>
                  <a:pt x="12487" y="9395"/>
                </a:lnTo>
                <a:close/>
                <a:moveTo>
                  <a:pt x="18559" y="9395"/>
                </a:moveTo>
                <a:lnTo>
                  <a:pt x="18559" y="12372"/>
                </a:lnTo>
                <a:lnTo>
                  <a:pt x="15581" y="12372"/>
                </a:lnTo>
                <a:lnTo>
                  <a:pt x="15581" y="9395"/>
                </a:lnTo>
                <a:close/>
                <a:moveTo>
                  <a:pt x="21652" y="9395"/>
                </a:moveTo>
                <a:lnTo>
                  <a:pt x="21652" y="12372"/>
                </a:lnTo>
                <a:lnTo>
                  <a:pt x="18674" y="12372"/>
                </a:lnTo>
                <a:lnTo>
                  <a:pt x="18674" y="9395"/>
                </a:lnTo>
                <a:close/>
                <a:moveTo>
                  <a:pt x="24745" y="9395"/>
                </a:moveTo>
                <a:lnTo>
                  <a:pt x="24745" y="12372"/>
                </a:lnTo>
                <a:lnTo>
                  <a:pt x="21767" y="12372"/>
                </a:lnTo>
                <a:lnTo>
                  <a:pt x="21767" y="9395"/>
                </a:lnTo>
                <a:close/>
                <a:moveTo>
                  <a:pt x="27838" y="9395"/>
                </a:moveTo>
                <a:lnTo>
                  <a:pt x="27838" y="12372"/>
                </a:lnTo>
                <a:lnTo>
                  <a:pt x="24860" y="12372"/>
                </a:lnTo>
                <a:lnTo>
                  <a:pt x="24860" y="9395"/>
                </a:lnTo>
                <a:close/>
                <a:moveTo>
                  <a:pt x="30931" y="9395"/>
                </a:moveTo>
                <a:lnTo>
                  <a:pt x="30931" y="12372"/>
                </a:lnTo>
                <a:lnTo>
                  <a:pt x="27954" y="12372"/>
                </a:lnTo>
                <a:lnTo>
                  <a:pt x="27954" y="9395"/>
                </a:lnTo>
                <a:close/>
                <a:moveTo>
                  <a:pt x="34025" y="9395"/>
                </a:moveTo>
                <a:lnTo>
                  <a:pt x="34025" y="12372"/>
                </a:lnTo>
                <a:lnTo>
                  <a:pt x="31046" y="12372"/>
                </a:lnTo>
                <a:lnTo>
                  <a:pt x="31046" y="9395"/>
                </a:lnTo>
                <a:close/>
                <a:moveTo>
                  <a:pt x="3094" y="12487"/>
                </a:moveTo>
                <a:lnTo>
                  <a:pt x="3094" y="15466"/>
                </a:lnTo>
                <a:lnTo>
                  <a:pt x="116" y="15466"/>
                </a:lnTo>
                <a:lnTo>
                  <a:pt x="116" y="12487"/>
                </a:lnTo>
                <a:close/>
                <a:moveTo>
                  <a:pt x="6187" y="12487"/>
                </a:moveTo>
                <a:lnTo>
                  <a:pt x="6187" y="15466"/>
                </a:lnTo>
                <a:lnTo>
                  <a:pt x="3209" y="15466"/>
                </a:lnTo>
                <a:lnTo>
                  <a:pt x="3209" y="12487"/>
                </a:lnTo>
                <a:close/>
                <a:moveTo>
                  <a:pt x="9280" y="12487"/>
                </a:moveTo>
                <a:lnTo>
                  <a:pt x="9280" y="15466"/>
                </a:lnTo>
                <a:lnTo>
                  <a:pt x="6302" y="15466"/>
                </a:lnTo>
                <a:lnTo>
                  <a:pt x="6302" y="12487"/>
                </a:lnTo>
                <a:close/>
                <a:moveTo>
                  <a:pt x="12373" y="12487"/>
                </a:moveTo>
                <a:lnTo>
                  <a:pt x="12373" y="15466"/>
                </a:lnTo>
                <a:lnTo>
                  <a:pt x="9395" y="15466"/>
                </a:lnTo>
                <a:lnTo>
                  <a:pt x="9395" y="12487"/>
                </a:lnTo>
                <a:close/>
                <a:moveTo>
                  <a:pt x="15466" y="12487"/>
                </a:moveTo>
                <a:lnTo>
                  <a:pt x="15466" y="15466"/>
                </a:lnTo>
                <a:lnTo>
                  <a:pt x="12487" y="15466"/>
                </a:lnTo>
                <a:lnTo>
                  <a:pt x="12487" y="12487"/>
                </a:lnTo>
                <a:close/>
                <a:moveTo>
                  <a:pt x="18559" y="12487"/>
                </a:moveTo>
                <a:lnTo>
                  <a:pt x="18559" y="15466"/>
                </a:lnTo>
                <a:lnTo>
                  <a:pt x="15581" y="15466"/>
                </a:lnTo>
                <a:lnTo>
                  <a:pt x="15581" y="12487"/>
                </a:lnTo>
                <a:close/>
                <a:moveTo>
                  <a:pt x="21652" y="12487"/>
                </a:moveTo>
                <a:lnTo>
                  <a:pt x="21652" y="15466"/>
                </a:lnTo>
                <a:lnTo>
                  <a:pt x="18674" y="15466"/>
                </a:lnTo>
                <a:lnTo>
                  <a:pt x="18674" y="12487"/>
                </a:lnTo>
                <a:close/>
                <a:moveTo>
                  <a:pt x="24745" y="12487"/>
                </a:moveTo>
                <a:lnTo>
                  <a:pt x="24745" y="15466"/>
                </a:lnTo>
                <a:lnTo>
                  <a:pt x="21767" y="15466"/>
                </a:lnTo>
                <a:lnTo>
                  <a:pt x="21767" y="12487"/>
                </a:lnTo>
                <a:close/>
                <a:moveTo>
                  <a:pt x="27838" y="12487"/>
                </a:moveTo>
                <a:lnTo>
                  <a:pt x="27838" y="15466"/>
                </a:lnTo>
                <a:lnTo>
                  <a:pt x="24860" y="15466"/>
                </a:lnTo>
                <a:lnTo>
                  <a:pt x="24860" y="12487"/>
                </a:lnTo>
                <a:close/>
                <a:moveTo>
                  <a:pt x="30931" y="12487"/>
                </a:moveTo>
                <a:lnTo>
                  <a:pt x="30931" y="15466"/>
                </a:lnTo>
                <a:lnTo>
                  <a:pt x="27954" y="15466"/>
                </a:lnTo>
                <a:lnTo>
                  <a:pt x="27954" y="12487"/>
                </a:lnTo>
                <a:close/>
                <a:moveTo>
                  <a:pt x="34025" y="12487"/>
                </a:moveTo>
                <a:lnTo>
                  <a:pt x="34025" y="15466"/>
                </a:lnTo>
                <a:lnTo>
                  <a:pt x="31046" y="15466"/>
                </a:lnTo>
                <a:lnTo>
                  <a:pt x="31046" y="12487"/>
                </a:lnTo>
                <a:close/>
                <a:moveTo>
                  <a:pt x="3094" y="15581"/>
                </a:moveTo>
                <a:lnTo>
                  <a:pt x="3094" y="18558"/>
                </a:lnTo>
                <a:lnTo>
                  <a:pt x="116" y="18558"/>
                </a:lnTo>
                <a:lnTo>
                  <a:pt x="116" y="15581"/>
                </a:lnTo>
                <a:close/>
                <a:moveTo>
                  <a:pt x="6187" y="15581"/>
                </a:moveTo>
                <a:lnTo>
                  <a:pt x="6187" y="18558"/>
                </a:lnTo>
                <a:lnTo>
                  <a:pt x="3209" y="18558"/>
                </a:lnTo>
                <a:lnTo>
                  <a:pt x="3209" y="15581"/>
                </a:lnTo>
                <a:close/>
                <a:moveTo>
                  <a:pt x="9280" y="15581"/>
                </a:moveTo>
                <a:lnTo>
                  <a:pt x="9280" y="18558"/>
                </a:lnTo>
                <a:lnTo>
                  <a:pt x="6302" y="18558"/>
                </a:lnTo>
                <a:lnTo>
                  <a:pt x="6302" y="15581"/>
                </a:lnTo>
                <a:close/>
                <a:moveTo>
                  <a:pt x="12373" y="15581"/>
                </a:moveTo>
                <a:lnTo>
                  <a:pt x="12373" y="18558"/>
                </a:lnTo>
                <a:lnTo>
                  <a:pt x="9395" y="18558"/>
                </a:lnTo>
                <a:lnTo>
                  <a:pt x="9395" y="15581"/>
                </a:lnTo>
                <a:close/>
                <a:moveTo>
                  <a:pt x="15466" y="15581"/>
                </a:moveTo>
                <a:lnTo>
                  <a:pt x="15466" y="18558"/>
                </a:lnTo>
                <a:lnTo>
                  <a:pt x="12487" y="18558"/>
                </a:lnTo>
                <a:lnTo>
                  <a:pt x="12487" y="15581"/>
                </a:lnTo>
                <a:close/>
                <a:moveTo>
                  <a:pt x="18559" y="15581"/>
                </a:moveTo>
                <a:lnTo>
                  <a:pt x="18559" y="18558"/>
                </a:lnTo>
                <a:lnTo>
                  <a:pt x="15581" y="18558"/>
                </a:lnTo>
                <a:lnTo>
                  <a:pt x="15581" y="15581"/>
                </a:lnTo>
                <a:close/>
                <a:moveTo>
                  <a:pt x="21652" y="15581"/>
                </a:moveTo>
                <a:lnTo>
                  <a:pt x="21652" y="18558"/>
                </a:lnTo>
                <a:lnTo>
                  <a:pt x="18674" y="18558"/>
                </a:lnTo>
                <a:lnTo>
                  <a:pt x="18674" y="15581"/>
                </a:lnTo>
                <a:close/>
                <a:moveTo>
                  <a:pt x="24745" y="15581"/>
                </a:moveTo>
                <a:lnTo>
                  <a:pt x="24745" y="18558"/>
                </a:lnTo>
                <a:lnTo>
                  <a:pt x="21767" y="18558"/>
                </a:lnTo>
                <a:lnTo>
                  <a:pt x="21767" y="15581"/>
                </a:lnTo>
                <a:close/>
                <a:moveTo>
                  <a:pt x="27838" y="15581"/>
                </a:moveTo>
                <a:lnTo>
                  <a:pt x="27838" y="18558"/>
                </a:lnTo>
                <a:lnTo>
                  <a:pt x="24860" y="18558"/>
                </a:lnTo>
                <a:lnTo>
                  <a:pt x="24860" y="15581"/>
                </a:lnTo>
                <a:close/>
                <a:moveTo>
                  <a:pt x="30931" y="15581"/>
                </a:moveTo>
                <a:lnTo>
                  <a:pt x="30931" y="18558"/>
                </a:lnTo>
                <a:lnTo>
                  <a:pt x="27954" y="18558"/>
                </a:lnTo>
                <a:lnTo>
                  <a:pt x="27954" y="15581"/>
                </a:lnTo>
                <a:close/>
                <a:moveTo>
                  <a:pt x="34025" y="15581"/>
                </a:moveTo>
                <a:lnTo>
                  <a:pt x="34025" y="18558"/>
                </a:lnTo>
                <a:lnTo>
                  <a:pt x="31046" y="18558"/>
                </a:lnTo>
                <a:lnTo>
                  <a:pt x="31046" y="15581"/>
                </a:lnTo>
                <a:close/>
                <a:moveTo>
                  <a:pt x="3094" y="18674"/>
                </a:moveTo>
                <a:lnTo>
                  <a:pt x="3094" y="21652"/>
                </a:lnTo>
                <a:lnTo>
                  <a:pt x="116" y="21652"/>
                </a:lnTo>
                <a:lnTo>
                  <a:pt x="116" y="18674"/>
                </a:lnTo>
                <a:close/>
                <a:moveTo>
                  <a:pt x="6187" y="18674"/>
                </a:moveTo>
                <a:lnTo>
                  <a:pt x="6187" y="21652"/>
                </a:lnTo>
                <a:lnTo>
                  <a:pt x="3209" y="21652"/>
                </a:lnTo>
                <a:lnTo>
                  <a:pt x="3209" y="18674"/>
                </a:lnTo>
                <a:close/>
                <a:moveTo>
                  <a:pt x="9280" y="18674"/>
                </a:moveTo>
                <a:lnTo>
                  <a:pt x="9280" y="21652"/>
                </a:lnTo>
                <a:lnTo>
                  <a:pt x="6302" y="21652"/>
                </a:lnTo>
                <a:lnTo>
                  <a:pt x="6302" y="18674"/>
                </a:lnTo>
                <a:close/>
                <a:moveTo>
                  <a:pt x="12373" y="18674"/>
                </a:moveTo>
                <a:lnTo>
                  <a:pt x="12373" y="21652"/>
                </a:lnTo>
                <a:lnTo>
                  <a:pt x="9395" y="21652"/>
                </a:lnTo>
                <a:lnTo>
                  <a:pt x="9395" y="18674"/>
                </a:lnTo>
                <a:close/>
                <a:moveTo>
                  <a:pt x="15466" y="18674"/>
                </a:moveTo>
                <a:lnTo>
                  <a:pt x="15466" y="21652"/>
                </a:lnTo>
                <a:lnTo>
                  <a:pt x="12487" y="21652"/>
                </a:lnTo>
                <a:lnTo>
                  <a:pt x="12487" y="18674"/>
                </a:lnTo>
                <a:close/>
                <a:moveTo>
                  <a:pt x="18559" y="18674"/>
                </a:moveTo>
                <a:lnTo>
                  <a:pt x="18559" y="21652"/>
                </a:lnTo>
                <a:lnTo>
                  <a:pt x="15581" y="21652"/>
                </a:lnTo>
                <a:lnTo>
                  <a:pt x="15581" y="18674"/>
                </a:lnTo>
                <a:close/>
                <a:moveTo>
                  <a:pt x="21652" y="18674"/>
                </a:moveTo>
                <a:lnTo>
                  <a:pt x="21652" y="21652"/>
                </a:lnTo>
                <a:lnTo>
                  <a:pt x="18674" y="21652"/>
                </a:lnTo>
                <a:lnTo>
                  <a:pt x="18674" y="18674"/>
                </a:lnTo>
                <a:close/>
                <a:moveTo>
                  <a:pt x="24745" y="18674"/>
                </a:moveTo>
                <a:lnTo>
                  <a:pt x="24745" y="21652"/>
                </a:lnTo>
                <a:lnTo>
                  <a:pt x="21767" y="21652"/>
                </a:lnTo>
                <a:lnTo>
                  <a:pt x="21767" y="18674"/>
                </a:lnTo>
                <a:close/>
                <a:moveTo>
                  <a:pt x="27838" y="18674"/>
                </a:moveTo>
                <a:lnTo>
                  <a:pt x="27838" y="21652"/>
                </a:lnTo>
                <a:lnTo>
                  <a:pt x="24860" y="21652"/>
                </a:lnTo>
                <a:lnTo>
                  <a:pt x="24860" y="18674"/>
                </a:lnTo>
                <a:close/>
                <a:moveTo>
                  <a:pt x="30931" y="18674"/>
                </a:moveTo>
                <a:lnTo>
                  <a:pt x="30931" y="21652"/>
                </a:lnTo>
                <a:lnTo>
                  <a:pt x="27954" y="21652"/>
                </a:lnTo>
                <a:lnTo>
                  <a:pt x="27954" y="18674"/>
                </a:lnTo>
                <a:close/>
                <a:moveTo>
                  <a:pt x="34025" y="18674"/>
                </a:moveTo>
                <a:lnTo>
                  <a:pt x="34025" y="21652"/>
                </a:lnTo>
                <a:lnTo>
                  <a:pt x="31046" y="21652"/>
                </a:lnTo>
                <a:lnTo>
                  <a:pt x="31046" y="18674"/>
                </a:lnTo>
                <a:close/>
                <a:moveTo>
                  <a:pt x="3094" y="21766"/>
                </a:moveTo>
                <a:lnTo>
                  <a:pt x="3094" y="24745"/>
                </a:lnTo>
                <a:lnTo>
                  <a:pt x="116" y="24745"/>
                </a:lnTo>
                <a:lnTo>
                  <a:pt x="116" y="21766"/>
                </a:lnTo>
                <a:close/>
                <a:moveTo>
                  <a:pt x="6187" y="21766"/>
                </a:moveTo>
                <a:lnTo>
                  <a:pt x="6187" y="24745"/>
                </a:lnTo>
                <a:lnTo>
                  <a:pt x="3209" y="24745"/>
                </a:lnTo>
                <a:lnTo>
                  <a:pt x="3209" y="21766"/>
                </a:lnTo>
                <a:close/>
                <a:moveTo>
                  <a:pt x="9280" y="21766"/>
                </a:moveTo>
                <a:lnTo>
                  <a:pt x="9280" y="24745"/>
                </a:lnTo>
                <a:lnTo>
                  <a:pt x="6302" y="24745"/>
                </a:lnTo>
                <a:lnTo>
                  <a:pt x="6302" y="21766"/>
                </a:lnTo>
                <a:close/>
                <a:moveTo>
                  <a:pt x="12373" y="21766"/>
                </a:moveTo>
                <a:lnTo>
                  <a:pt x="12373" y="24745"/>
                </a:lnTo>
                <a:lnTo>
                  <a:pt x="9395" y="24745"/>
                </a:lnTo>
                <a:lnTo>
                  <a:pt x="9395" y="21766"/>
                </a:lnTo>
                <a:close/>
                <a:moveTo>
                  <a:pt x="15466" y="21766"/>
                </a:moveTo>
                <a:lnTo>
                  <a:pt x="15466" y="24745"/>
                </a:lnTo>
                <a:lnTo>
                  <a:pt x="12487" y="24745"/>
                </a:lnTo>
                <a:lnTo>
                  <a:pt x="12487" y="21766"/>
                </a:lnTo>
                <a:close/>
                <a:moveTo>
                  <a:pt x="18559" y="21766"/>
                </a:moveTo>
                <a:lnTo>
                  <a:pt x="18559" y="24745"/>
                </a:lnTo>
                <a:lnTo>
                  <a:pt x="15581" y="24745"/>
                </a:lnTo>
                <a:lnTo>
                  <a:pt x="15581" y="21766"/>
                </a:lnTo>
                <a:close/>
                <a:moveTo>
                  <a:pt x="21652" y="21766"/>
                </a:moveTo>
                <a:lnTo>
                  <a:pt x="21652" y="24745"/>
                </a:lnTo>
                <a:lnTo>
                  <a:pt x="18674" y="24745"/>
                </a:lnTo>
                <a:lnTo>
                  <a:pt x="18674" y="21766"/>
                </a:lnTo>
                <a:close/>
                <a:moveTo>
                  <a:pt x="24745" y="21766"/>
                </a:moveTo>
                <a:lnTo>
                  <a:pt x="24745" y="24745"/>
                </a:lnTo>
                <a:lnTo>
                  <a:pt x="21767" y="24745"/>
                </a:lnTo>
                <a:lnTo>
                  <a:pt x="21767" y="21766"/>
                </a:lnTo>
                <a:close/>
                <a:moveTo>
                  <a:pt x="27838" y="21766"/>
                </a:moveTo>
                <a:lnTo>
                  <a:pt x="27838" y="24745"/>
                </a:lnTo>
                <a:lnTo>
                  <a:pt x="24860" y="24745"/>
                </a:lnTo>
                <a:lnTo>
                  <a:pt x="24860" y="21766"/>
                </a:lnTo>
                <a:close/>
                <a:moveTo>
                  <a:pt x="30931" y="21766"/>
                </a:moveTo>
                <a:lnTo>
                  <a:pt x="30931" y="24745"/>
                </a:lnTo>
                <a:lnTo>
                  <a:pt x="27954" y="24745"/>
                </a:lnTo>
                <a:lnTo>
                  <a:pt x="27954" y="21766"/>
                </a:lnTo>
                <a:close/>
                <a:moveTo>
                  <a:pt x="34025" y="21766"/>
                </a:moveTo>
                <a:lnTo>
                  <a:pt x="34025" y="24745"/>
                </a:lnTo>
                <a:lnTo>
                  <a:pt x="31046" y="24745"/>
                </a:lnTo>
                <a:lnTo>
                  <a:pt x="31046" y="21766"/>
                </a:lnTo>
                <a:close/>
                <a:moveTo>
                  <a:pt x="3094" y="24860"/>
                </a:moveTo>
                <a:lnTo>
                  <a:pt x="3094" y="27837"/>
                </a:lnTo>
                <a:lnTo>
                  <a:pt x="116" y="27837"/>
                </a:lnTo>
                <a:lnTo>
                  <a:pt x="116" y="24860"/>
                </a:lnTo>
                <a:close/>
                <a:moveTo>
                  <a:pt x="6187" y="24860"/>
                </a:moveTo>
                <a:lnTo>
                  <a:pt x="6187" y="27837"/>
                </a:lnTo>
                <a:lnTo>
                  <a:pt x="3209" y="27837"/>
                </a:lnTo>
                <a:lnTo>
                  <a:pt x="3209" y="24860"/>
                </a:lnTo>
                <a:close/>
                <a:moveTo>
                  <a:pt x="9280" y="24860"/>
                </a:moveTo>
                <a:lnTo>
                  <a:pt x="9280" y="27837"/>
                </a:lnTo>
                <a:lnTo>
                  <a:pt x="6302" y="27837"/>
                </a:lnTo>
                <a:lnTo>
                  <a:pt x="6302" y="24860"/>
                </a:lnTo>
                <a:close/>
                <a:moveTo>
                  <a:pt x="12373" y="24860"/>
                </a:moveTo>
                <a:lnTo>
                  <a:pt x="12373" y="27837"/>
                </a:lnTo>
                <a:lnTo>
                  <a:pt x="9395" y="27837"/>
                </a:lnTo>
                <a:lnTo>
                  <a:pt x="9395" y="24860"/>
                </a:lnTo>
                <a:close/>
                <a:moveTo>
                  <a:pt x="15466" y="24860"/>
                </a:moveTo>
                <a:lnTo>
                  <a:pt x="15466" y="27837"/>
                </a:lnTo>
                <a:lnTo>
                  <a:pt x="12487" y="27837"/>
                </a:lnTo>
                <a:lnTo>
                  <a:pt x="12487" y="24860"/>
                </a:lnTo>
                <a:close/>
                <a:moveTo>
                  <a:pt x="18559" y="24860"/>
                </a:moveTo>
                <a:lnTo>
                  <a:pt x="18559" y="27837"/>
                </a:lnTo>
                <a:lnTo>
                  <a:pt x="15581" y="27837"/>
                </a:lnTo>
                <a:lnTo>
                  <a:pt x="15581" y="24860"/>
                </a:lnTo>
                <a:close/>
                <a:moveTo>
                  <a:pt x="21652" y="24860"/>
                </a:moveTo>
                <a:lnTo>
                  <a:pt x="21652" y="27837"/>
                </a:lnTo>
                <a:lnTo>
                  <a:pt x="18674" y="27837"/>
                </a:lnTo>
                <a:lnTo>
                  <a:pt x="18674" y="24860"/>
                </a:lnTo>
                <a:close/>
                <a:moveTo>
                  <a:pt x="24745" y="24860"/>
                </a:moveTo>
                <a:lnTo>
                  <a:pt x="24745" y="27837"/>
                </a:lnTo>
                <a:lnTo>
                  <a:pt x="21767" y="27837"/>
                </a:lnTo>
                <a:lnTo>
                  <a:pt x="21767" y="24860"/>
                </a:lnTo>
                <a:close/>
                <a:moveTo>
                  <a:pt x="27838" y="24860"/>
                </a:moveTo>
                <a:lnTo>
                  <a:pt x="27838" y="27837"/>
                </a:lnTo>
                <a:lnTo>
                  <a:pt x="24860" y="27837"/>
                </a:lnTo>
                <a:lnTo>
                  <a:pt x="24860" y="24860"/>
                </a:lnTo>
                <a:close/>
                <a:moveTo>
                  <a:pt x="30931" y="24860"/>
                </a:moveTo>
                <a:lnTo>
                  <a:pt x="30931" y="27837"/>
                </a:lnTo>
                <a:lnTo>
                  <a:pt x="27954" y="27837"/>
                </a:lnTo>
                <a:lnTo>
                  <a:pt x="27954" y="24860"/>
                </a:lnTo>
                <a:close/>
                <a:moveTo>
                  <a:pt x="34025" y="24860"/>
                </a:moveTo>
                <a:lnTo>
                  <a:pt x="34025" y="27837"/>
                </a:lnTo>
                <a:lnTo>
                  <a:pt x="31046" y="27837"/>
                </a:lnTo>
                <a:lnTo>
                  <a:pt x="31046" y="24860"/>
                </a:lnTo>
                <a:close/>
                <a:moveTo>
                  <a:pt x="3094" y="27952"/>
                </a:moveTo>
                <a:lnTo>
                  <a:pt x="3094" y="30931"/>
                </a:lnTo>
                <a:lnTo>
                  <a:pt x="116" y="30931"/>
                </a:lnTo>
                <a:lnTo>
                  <a:pt x="116" y="27952"/>
                </a:lnTo>
                <a:close/>
                <a:moveTo>
                  <a:pt x="6187" y="27952"/>
                </a:moveTo>
                <a:lnTo>
                  <a:pt x="6187" y="30931"/>
                </a:lnTo>
                <a:lnTo>
                  <a:pt x="3209" y="30931"/>
                </a:lnTo>
                <a:lnTo>
                  <a:pt x="3209" y="27952"/>
                </a:lnTo>
                <a:close/>
                <a:moveTo>
                  <a:pt x="9280" y="27952"/>
                </a:moveTo>
                <a:lnTo>
                  <a:pt x="9280" y="30931"/>
                </a:lnTo>
                <a:lnTo>
                  <a:pt x="6302" y="30931"/>
                </a:lnTo>
                <a:lnTo>
                  <a:pt x="6302" y="27952"/>
                </a:lnTo>
                <a:close/>
                <a:moveTo>
                  <a:pt x="12373" y="27952"/>
                </a:moveTo>
                <a:lnTo>
                  <a:pt x="12373" y="30931"/>
                </a:lnTo>
                <a:lnTo>
                  <a:pt x="9395" y="30931"/>
                </a:lnTo>
                <a:lnTo>
                  <a:pt x="9395" y="27952"/>
                </a:lnTo>
                <a:close/>
                <a:moveTo>
                  <a:pt x="15466" y="27952"/>
                </a:moveTo>
                <a:lnTo>
                  <a:pt x="15466" y="30931"/>
                </a:lnTo>
                <a:lnTo>
                  <a:pt x="12487" y="30931"/>
                </a:lnTo>
                <a:lnTo>
                  <a:pt x="12487" y="27952"/>
                </a:lnTo>
                <a:close/>
                <a:moveTo>
                  <a:pt x="18559" y="27952"/>
                </a:moveTo>
                <a:lnTo>
                  <a:pt x="18559" y="30931"/>
                </a:lnTo>
                <a:lnTo>
                  <a:pt x="15581" y="30931"/>
                </a:lnTo>
                <a:lnTo>
                  <a:pt x="15581" y="27952"/>
                </a:lnTo>
                <a:close/>
                <a:moveTo>
                  <a:pt x="21652" y="27952"/>
                </a:moveTo>
                <a:lnTo>
                  <a:pt x="21652" y="30931"/>
                </a:lnTo>
                <a:lnTo>
                  <a:pt x="18674" y="30931"/>
                </a:lnTo>
                <a:lnTo>
                  <a:pt x="18674" y="27952"/>
                </a:lnTo>
                <a:close/>
                <a:moveTo>
                  <a:pt x="24745" y="27952"/>
                </a:moveTo>
                <a:lnTo>
                  <a:pt x="24745" y="30931"/>
                </a:lnTo>
                <a:lnTo>
                  <a:pt x="21767" y="30931"/>
                </a:lnTo>
                <a:lnTo>
                  <a:pt x="21767" y="27952"/>
                </a:lnTo>
                <a:close/>
                <a:moveTo>
                  <a:pt x="27838" y="27952"/>
                </a:moveTo>
                <a:lnTo>
                  <a:pt x="27838" y="30931"/>
                </a:lnTo>
                <a:lnTo>
                  <a:pt x="24860" y="30931"/>
                </a:lnTo>
                <a:lnTo>
                  <a:pt x="24860" y="27952"/>
                </a:lnTo>
                <a:close/>
                <a:moveTo>
                  <a:pt x="30931" y="27952"/>
                </a:moveTo>
                <a:lnTo>
                  <a:pt x="30931" y="30931"/>
                </a:lnTo>
                <a:lnTo>
                  <a:pt x="27954" y="30931"/>
                </a:lnTo>
                <a:lnTo>
                  <a:pt x="27954" y="27952"/>
                </a:lnTo>
                <a:close/>
                <a:moveTo>
                  <a:pt x="34025" y="27952"/>
                </a:moveTo>
                <a:lnTo>
                  <a:pt x="34025" y="30931"/>
                </a:lnTo>
                <a:lnTo>
                  <a:pt x="31046" y="30931"/>
                </a:lnTo>
                <a:lnTo>
                  <a:pt x="31046" y="27952"/>
                </a:lnTo>
                <a:close/>
                <a:moveTo>
                  <a:pt x="3094" y="31045"/>
                </a:moveTo>
                <a:lnTo>
                  <a:pt x="3094" y="34023"/>
                </a:lnTo>
                <a:lnTo>
                  <a:pt x="116" y="34023"/>
                </a:lnTo>
                <a:lnTo>
                  <a:pt x="116" y="31045"/>
                </a:lnTo>
                <a:close/>
                <a:moveTo>
                  <a:pt x="6187" y="31046"/>
                </a:moveTo>
                <a:lnTo>
                  <a:pt x="6187" y="34023"/>
                </a:lnTo>
                <a:lnTo>
                  <a:pt x="3209" y="34023"/>
                </a:lnTo>
                <a:lnTo>
                  <a:pt x="3209" y="31046"/>
                </a:lnTo>
                <a:close/>
                <a:moveTo>
                  <a:pt x="9280" y="31046"/>
                </a:moveTo>
                <a:lnTo>
                  <a:pt x="9280" y="34023"/>
                </a:lnTo>
                <a:lnTo>
                  <a:pt x="6302" y="34023"/>
                </a:lnTo>
                <a:lnTo>
                  <a:pt x="6302" y="31046"/>
                </a:lnTo>
                <a:close/>
                <a:moveTo>
                  <a:pt x="12373" y="31046"/>
                </a:moveTo>
                <a:lnTo>
                  <a:pt x="12373" y="34023"/>
                </a:lnTo>
                <a:lnTo>
                  <a:pt x="9395" y="34023"/>
                </a:lnTo>
                <a:lnTo>
                  <a:pt x="9395" y="31046"/>
                </a:lnTo>
                <a:close/>
                <a:moveTo>
                  <a:pt x="15466" y="31046"/>
                </a:moveTo>
                <a:lnTo>
                  <a:pt x="15466" y="34023"/>
                </a:lnTo>
                <a:lnTo>
                  <a:pt x="12487" y="34023"/>
                </a:lnTo>
                <a:lnTo>
                  <a:pt x="12487" y="31046"/>
                </a:lnTo>
                <a:close/>
                <a:moveTo>
                  <a:pt x="18559" y="31046"/>
                </a:moveTo>
                <a:lnTo>
                  <a:pt x="18559" y="34023"/>
                </a:lnTo>
                <a:lnTo>
                  <a:pt x="15581" y="34023"/>
                </a:lnTo>
                <a:lnTo>
                  <a:pt x="15581" y="31046"/>
                </a:lnTo>
                <a:close/>
                <a:moveTo>
                  <a:pt x="21652" y="31046"/>
                </a:moveTo>
                <a:lnTo>
                  <a:pt x="21652" y="34023"/>
                </a:lnTo>
                <a:lnTo>
                  <a:pt x="18674" y="34023"/>
                </a:lnTo>
                <a:lnTo>
                  <a:pt x="18674" y="31046"/>
                </a:lnTo>
                <a:close/>
                <a:moveTo>
                  <a:pt x="24745" y="31046"/>
                </a:moveTo>
                <a:lnTo>
                  <a:pt x="24745" y="34023"/>
                </a:lnTo>
                <a:lnTo>
                  <a:pt x="21767" y="34023"/>
                </a:lnTo>
                <a:lnTo>
                  <a:pt x="21767" y="31046"/>
                </a:lnTo>
                <a:close/>
                <a:moveTo>
                  <a:pt x="27838" y="31046"/>
                </a:moveTo>
                <a:lnTo>
                  <a:pt x="27838" y="34023"/>
                </a:lnTo>
                <a:lnTo>
                  <a:pt x="24860" y="34023"/>
                </a:lnTo>
                <a:lnTo>
                  <a:pt x="24860" y="31046"/>
                </a:lnTo>
                <a:close/>
                <a:moveTo>
                  <a:pt x="30931" y="31046"/>
                </a:moveTo>
                <a:lnTo>
                  <a:pt x="30931" y="34023"/>
                </a:lnTo>
                <a:lnTo>
                  <a:pt x="27954" y="34023"/>
                </a:lnTo>
                <a:lnTo>
                  <a:pt x="27954" y="31046"/>
                </a:lnTo>
                <a:close/>
                <a:moveTo>
                  <a:pt x="34024" y="31045"/>
                </a:moveTo>
                <a:lnTo>
                  <a:pt x="34024" y="34023"/>
                </a:lnTo>
                <a:lnTo>
                  <a:pt x="31046" y="34023"/>
                </a:lnTo>
                <a:lnTo>
                  <a:pt x="31046" y="31045"/>
                </a:lnTo>
                <a:close/>
                <a:moveTo>
                  <a:pt x="1" y="1"/>
                </a:moveTo>
                <a:lnTo>
                  <a:pt x="1" y="34139"/>
                </a:lnTo>
                <a:lnTo>
                  <a:pt x="34139" y="34139"/>
                </a:lnTo>
                <a:lnTo>
                  <a:pt x="34139"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586" name="Google Shape;586;p47"/>
          <p:cNvGrpSpPr/>
          <p:nvPr/>
        </p:nvGrpSpPr>
        <p:grpSpPr>
          <a:xfrm>
            <a:off x="7281704" y="3584854"/>
            <a:ext cx="1862616" cy="1558255"/>
            <a:chOff x="6330325" y="1927925"/>
            <a:chExt cx="854450" cy="854400"/>
          </a:xfrm>
        </p:grpSpPr>
        <p:sp>
          <p:nvSpPr>
            <p:cNvPr id="587" name="Google Shape;587;p47"/>
            <p:cNvSpPr/>
            <p:nvPr/>
          </p:nvSpPr>
          <p:spPr>
            <a:xfrm>
              <a:off x="6330325" y="1927925"/>
              <a:ext cx="854450" cy="854400"/>
            </a:xfrm>
            <a:custGeom>
              <a:rect b="b" l="l" r="r" t="t"/>
              <a:pathLst>
                <a:path extrusionOk="0" h="34176" w="34178">
                  <a:moveTo>
                    <a:pt x="0" y="0"/>
                  </a:moveTo>
                  <a:lnTo>
                    <a:pt x="0" y="34176"/>
                  </a:lnTo>
                  <a:lnTo>
                    <a:pt x="34177" y="34176"/>
                  </a:lnTo>
                  <a:lnTo>
                    <a:pt x="341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88" name="Google Shape;588;p47"/>
            <p:cNvSpPr/>
            <p:nvPr/>
          </p:nvSpPr>
          <p:spPr>
            <a:xfrm>
              <a:off x="7072850" y="2698275"/>
              <a:ext cx="111925" cy="84050"/>
            </a:xfrm>
            <a:custGeom>
              <a:rect b="b" l="l" r="r" t="t"/>
              <a:pathLst>
                <a:path extrusionOk="0" h="3362" w="4477">
                  <a:moveTo>
                    <a:pt x="4445" y="1"/>
                  </a:moveTo>
                  <a:cubicBezTo>
                    <a:pt x="3014" y="1"/>
                    <a:pt x="1525" y="793"/>
                    <a:pt x="678" y="1901"/>
                  </a:cubicBezTo>
                  <a:cubicBezTo>
                    <a:pt x="348" y="2334"/>
                    <a:pt x="113" y="2841"/>
                    <a:pt x="0" y="3362"/>
                  </a:cubicBezTo>
                  <a:lnTo>
                    <a:pt x="732" y="3362"/>
                  </a:lnTo>
                  <a:cubicBezTo>
                    <a:pt x="820" y="2944"/>
                    <a:pt x="1010" y="2536"/>
                    <a:pt x="1291" y="2187"/>
                  </a:cubicBezTo>
                  <a:cubicBezTo>
                    <a:pt x="1977" y="1337"/>
                    <a:pt x="3157" y="674"/>
                    <a:pt x="4303" y="674"/>
                  </a:cubicBezTo>
                  <a:cubicBezTo>
                    <a:pt x="4361" y="674"/>
                    <a:pt x="4419" y="676"/>
                    <a:pt x="4476" y="679"/>
                  </a:cubicBezTo>
                  <a:lnTo>
                    <a:pt x="4476" y="1"/>
                  </a:lnTo>
                  <a:cubicBezTo>
                    <a:pt x="4466" y="1"/>
                    <a:pt x="4455" y="1"/>
                    <a:pt x="44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89" name="Google Shape;589;p47"/>
            <p:cNvSpPr/>
            <p:nvPr/>
          </p:nvSpPr>
          <p:spPr>
            <a:xfrm>
              <a:off x="6987650" y="2620475"/>
              <a:ext cx="197125" cy="161850"/>
            </a:xfrm>
            <a:custGeom>
              <a:rect b="b" l="l" r="r" t="t"/>
              <a:pathLst>
                <a:path extrusionOk="0" h="6474" w="7885">
                  <a:moveTo>
                    <a:pt x="7884" y="1"/>
                  </a:moveTo>
                  <a:cubicBezTo>
                    <a:pt x="5314" y="214"/>
                    <a:pt x="2800" y="1858"/>
                    <a:pt x="1243" y="3863"/>
                  </a:cubicBezTo>
                  <a:cubicBezTo>
                    <a:pt x="608" y="4679"/>
                    <a:pt x="192" y="5574"/>
                    <a:pt x="0" y="6474"/>
                  </a:cubicBezTo>
                  <a:lnTo>
                    <a:pt x="852" y="6474"/>
                  </a:lnTo>
                  <a:cubicBezTo>
                    <a:pt x="1024" y="5660"/>
                    <a:pt x="1401" y="4856"/>
                    <a:pt x="1979" y="4127"/>
                  </a:cubicBezTo>
                  <a:cubicBezTo>
                    <a:pt x="3359" y="2392"/>
                    <a:pt x="5604" y="946"/>
                    <a:pt x="7884" y="784"/>
                  </a:cubicBezTo>
                  <a:lnTo>
                    <a:pt x="788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0" name="Google Shape;590;p47"/>
            <p:cNvSpPr/>
            <p:nvPr/>
          </p:nvSpPr>
          <p:spPr>
            <a:xfrm>
              <a:off x="6882750" y="2525750"/>
              <a:ext cx="302025" cy="256575"/>
            </a:xfrm>
            <a:custGeom>
              <a:rect b="b" l="l" r="r" t="t"/>
              <a:pathLst>
                <a:path extrusionOk="0" h="10263" w="12081">
                  <a:moveTo>
                    <a:pt x="12080" y="0"/>
                  </a:moveTo>
                  <a:cubicBezTo>
                    <a:pt x="8038" y="406"/>
                    <a:pt x="4346" y="3671"/>
                    <a:pt x="1884" y="6861"/>
                  </a:cubicBezTo>
                  <a:cubicBezTo>
                    <a:pt x="1082" y="7901"/>
                    <a:pt x="370" y="9047"/>
                    <a:pt x="0" y="10263"/>
                  </a:cubicBezTo>
                  <a:lnTo>
                    <a:pt x="961" y="10263"/>
                  </a:lnTo>
                  <a:cubicBezTo>
                    <a:pt x="1295" y="9074"/>
                    <a:pt x="1963" y="7954"/>
                    <a:pt x="2743" y="6965"/>
                  </a:cubicBezTo>
                  <a:cubicBezTo>
                    <a:pt x="5029" y="4071"/>
                    <a:pt x="8424" y="1288"/>
                    <a:pt x="12080" y="908"/>
                  </a:cubicBezTo>
                  <a:lnTo>
                    <a:pt x="120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1" name="Google Shape;591;p47"/>
            <p:cNvSpPr/>
            <p:nvPr/>
          </p:nvSpPr>
          <p:spPr>
            <a:xfrm>
              <a:off x="6764850" y="2394575"/>
              <a:ext cx="419925" cy="387750"/>
            </a:xfrm>
            <a:custGeom>
              <a:rect b="b" l="l" r="r" t="t"/>
              <a:pathLst>
                <a:path extrusionOk="0" h="15510" w="16797">
                  <a:moveTo>
                    <a:pt x="15856" y="1"/>
                  </a:moveTo>
                  <a:cubicBezTo>
                    <a:pt x="15740" y="1"/>
                    <a:pt x="15624" y="4"/>
                    <a:pt x="15507" y="11"/>
                  </a:cubicBezTo>
                  <a:cubicBezTo>
                    <a:pt x="13867" y="116"/>
                    <a:pt x="12597" y="1039"/>
                    <a:pt x="11430" y="2089"/>
                  </a:cubicBezTo>
                  <a:cubicBezTo>
                    <a:pt x="7986" y="5192"/>
                    <a:pt x="4745" y="9024"/>
                    <a:pt x="1885" y="12675"/>
                  </a:cubicBezTo>
                  <a:cubicBezTo>
                    <a:pt x="1180" y="13576"/>
                    <a:pt x="503" y="14530"/>
                    <a:pt x="1" y="15510"/>
                  </a:cubicBezTo>
                  <a:lnTo>
                    <a:pt x="877" y="15510"/>
                  </a:lnTo>
                  <a:cubicBezTo>
                    <a:pt x="1379" y="14434"/>
                    <a:pt x="2109" y="13394"/>
                    <a:pt x="2868" y="12413"/>
                  </a:cubicBezTo>
                  <a:cubicBezTo>
                    <a:pt x="5497" y="9014"/>
                    <a:pt x="8660" y="5431"/>
                    <a:pt x="12053" y="2829"/>
                  </a:cubicBezTo>
                  <a:cubicBezTo>
                    <a:pt x="13557" y="1676"/>
                    <a:pt x="14983" y="1176"/>
                    <a:pt x="16463" y="1176"/>
                  </a:cubicBezTo>
                  <a:cubicBezTo>
                    <a:pt x="16574" y="1176"/>
                    <a:pt x="16685" y="1178"/>
                    <a:pt x="16796" y="1184"/>
                  </a:cubicBezTo>
                  <a:lnTo>
                    <a:pt x="16796" y="75"/>
                  </a:lnTo>
                  <a:cubicBezTo>
                    <a:pt x="16486" y="27"/>
                    <a:pt x="16172" y="1"/>
                    <a:pt x="158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2" name="Google Shape;592;p47"/>
            <p:cNvSpPr/>
            <p:nvPr/>
          </p:nvSpPr>
          <p:spPr>
            <a:xfrm>
              <a:off x="6663350" y="2246975"/>
              <a:ext cx="521425" cy="535350"/>
            </a:xfrm>
            <a:custGeom>
              <a:rect b="b" l="l" r="r" t="t"/>
              <a:pathLst>
                <a:path extrusionOk="0" h="21414" w="20857">
                  <a:moveTo>
                    <a:pt x="15594" y="0"/>
                  </a:moveTo>
                  <a:cubicBezTo>
                    <a:pt x="15210" y="0"/>
                    <a:pt x="14829" y="44"/>
                    <a:pt x="14454" y="143"/>
                  </a:cubicBezTo>
                  <a:cubicBezTo>
                    <a:pt x="12412" y="682"/>
                    <a:pt x="11473" y="2859"/>
                    <a:pt x="10715" y="4608"/>
                  </a:cubicBezTo>
                  <a:cubicBezTo>
                    <a:pt x="9518" y="7369"/>
                    <a:pt x="8421" y="10117"/>
                    <a:pt x="6755" y="12665"/>
                  </a:cubicBezTo>
                  <a:cubicBezTo>
                    <a:pt x="4850" y="15577"/>
                    <a:pt x="2523" y="18202"/>
                    <a:pt x="393" y="20916"/>
                  </a:cubicBezTo>
                  <a:cubicBezTo>
                    <a:pt x="268" y="21078"/>
                    <a:pt x="135" y="21243"/>
                    <a:pt x="1" y="21414"/>
                  </a:cubicBezTo>
                  <a:lnTo>
                    <a:pt x="685" y="21414"/>
                  </a:lnTo>
                  <a:cubicBezTo>
                    <a:pt x="964" y="21053"/>
                    <a:pt x="1241" y="20707"/>
                    <a:pt x="1498" y="20378"/>
                  </a:cubicBezTo>
                  <a:cubicBezTo>
                    <a:pt x="3515" y="17804"/>
                    <a:pt x="5720" y="15321"/>
                    <a:pt x="7611" y="12621"/>
                  </a:cubicBezTo>
                  <a:cubicBezTo>
                    <a:pt x="9259" y="10262"/>
                    <a:pt x="10502" y="7712"/>
                    <a:pt x="11813" y="5186"/>
                  </a:cubicBezTo>
                  <a:cubicBezTo>
                    <a:pt x="12650" y="3578"/>
                    <a:pt x="13664" y="1685"/>
                    <a:pt x="15607" y="1259"/>
                  </a:cubicBezTo>
                  <a:cubicBezTo>
                    <a:pt x="15926" y="1189"/>
                    <a:pt x="16248" y="1158"/>
                    <a:pt x="16571" y="1158"/>
                  </a:cubicBezTo>
                  <a:cubicBezTo>
                    <a:pt x="18036" y="1158"/>
                    <a:pt x="19527" y="1802"/>
                    <a:pt x="20856" y="2442"/>
                  </a:cubicBezTo>
                  <a:lnTo>
                    <a:pt x="20856" y="1749"/>
                  </a:lnTo>
                  <a:cubicBezTo>
                    <a:pt x="20853" y="1748"/>
                    <a:pt x="20850" y="1746"/>
                    <a:pt x="20847" y="1745"/>
                  </a:cubicBezTo>
                  <a:cubicBezTo>
                    <a:pt x="19318" y="989"/>
                    <a:pt x="17422" y="0"/>
                    <a:pt x="15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3" name="Google Shape;593;p47"/>
            <p:cNvSpPr/>
            <p:nvPr/>
          </p:nvSpPr>
          <p:spPr>
            <a:xfrm>
              <a:off x="6574525" y="2097625"/>
              <a:ext cx="610250" cy="684700"/>
            </a:xfrm>
            <a:custGeom>
              <a:rect b="b" l="l" r="r" t="t"/>
              <a:pathLst>
                <a:path extrusionOk="0" h="27388" w="24410">
                  <a:moveTo>
                    <a:pt x="13976" y="0"/>
                  </a:moveTo>
                  <a:cubicBezTo>
                    <a:pt x="13164" y="0"/>
                    <a:pt x="12377" y="165"/>
                    <a:pt x="11657" y="574"/>
                  </a:cubicBezTo>
                  <a:cubicBezTo>
                    <a:pt x="9105" y="2022"/>
                    <a:pt x="8256" y="5484"/>
                    <a:pt x="7769" y="8115"/>
                  </a:cubicBezTo>
                  <a:cubicBezTo>
                    <a:pt x="7110" y="11672"/>
                    <a:pt x="7006" y="15492"/>
                    <a:pt x="5640" y="18835"/>
                  </a:cubicBezTo>
                  <a:cubicBezTo>
                    <a:pt x="4361" y="21966"/>
                    <a:pt x="2176" y="24704"/>
                    <a:pt x="0" y="27388"/>
                  </a:cubicBezTo>
                  <a:lnTo>
                    <a:pt x="768" y="27388"/>
                  </a:lnTo>
                  <a:cubicBezTo>
                    <a:pt x="2970" y="24662"/>
                    <a:pt x="5227" y="21911"/>
                    <a:pt x="6668" y="18777"/>
                  </a:cubicBezTo>
                  <a:cubicBezTo>
                    <a:pt x="8131" y="15594"/>
                    <a:pt x="8433" y="11999"/>
                    <a:pt x="9180" y="8565"/>
                  </a:cubicBezTo>
                  <a:cubicBezTo>
                    <a:pt x="9705" y="6158"/>
                    <a:pt x="10512" y="2919"/>
                    <a:pt x="12915" y="1678"/>
                  </a:cubicBezTo>
                  <a:cubicBezTo>
                    <a:pt x="13550" y="1349"/>
                    <a:pt x="14237" y="1215"/>
                    <a:pt x="14945" y="1215"/>
                  </a:cubicBezTo>
                  <a:cubicBezTo>
                    <a:pt x="17019" y="1215"/>
                    <a:pt x="19275" y="2368"/>
                    <a:pt x="20941" y="3180"/>
                  </a:cubicBezTo>
                  <a:cubicBezTo>
                    <a:pt x="22103" y="3768"/>
                    <a:pt x="23256" y="4383"/>
                    <a:pt x="24409" y="4993"/>
                  </a:cubicBezTo>
                  <a:lnTo>
                    <a:pt x="24409" y="4216"/>
                  </a:lnTo>
                  <a:cubicBezTo>
                    <a:pt x="22995" y="3475"/>
                    <a:pt x="21588" y="2719"/>
                    <a:pt x="20171" y="2014"/>
                  </a:cubicBezTo>
                  <a:lnTo>
                    <a:pt x="20172" y="2014"/>
                  </a:lnTo>
                  <a:cubicBezTo>
                    <a:pt x="18453" y="1160"/>
                    <a:pt x="16128" y="0"/>
                    <a:pt x="139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4" name="Google Shape;594;p47"/>
            <p:cNvSpPr/>
            <p:nvPr/>
          </p:nvSpPr>
          <p:spPr>
            <a:xfrm>
              <a:off x="6448700" y="1941975"/>
              <a:ext cx="736075" cy="840350"/>
            </a:xfrm>
            <a:custGeom>
              <a:rect b="b" l="l" r="r" t="t"/>
              <a:pathLst>
                <a:path extrusionOk="0" h="33614" w="29443">
                  <a:moveTo>
                    <a:pt x="15881" y="0"/>
                  </a:moveTo>
                  <a:cubicBezTo>
                    <a:pt x="14310" y="0"/>
                    <a:pt x="12752" y="381"/>
                    <a:pt x="11259" y="1327"/>
                  </a:cubicBezTo>
                  <a:cubicBezTo>
                    <a:pt x="7672" y="3598"/>
                    <a:pt x="5773" y="8108"/>
                    <a:pt x="5142" y="12142"/>
                  </a:cubicBezTo>
                  <a:cubicBezTo>
                    <a:pt x="4504" y="16221"/>
                    <a:pt x="5365" y="20495"/>
                    <a:pt x="4794" y="24622"/>
                  </a:cubicBezTo>
                  <a:cubicBezTo>
                    <a:pt x="4323" y="28030"/>
                    <a:pt x="2215" y="30924"/>
                    <a:pt x="0" y="33614"/>
                  </a:cubicBezTo>
                  <a:lnTo>
                    <a:pt x="1205" y="33614"/>
                  </a:lnTo>
                  <a:cubicBezTo>
                    <a:pt x="3375" y="30973"/>
                    <a:pt x="5447" y="28146"/>
                    <a:pt x="6037" y="24856"/>
                  </a:cubicBezTo>
                  <a:cubicBezTo>
                    <a:pt x="6757" y="20837"/>
                    <a:pt x="6098" y="16589"/>
                    <a:pt x="6682" y="12581"/>
                  </a:cubicBezTo>
                  <a:cubicBezTo>
                    <a:pt x="7224" y="8853"/>
                    <a:pt x="8776" y="4478"/>
                    <a:pt x="12119" y="2386"/>
                  </a:cubicBezTo>
                  <a:cubicBezTo>
                    <a:pt x="13419" y="1572"/>
                    <a:pt x="14773" y="1248"/>
                    <a:pt x="16143" y="1248"/>
                  </a:cubicBezTo>
                  <a:cubicBezTo>
                    <a:pt x="18546" y="1248"/>
                    <a:pt x="20994" y="2247"/>
                    <a:pt x="23272" y="3354"/>
                  </a:cubicBezTo>
                  <a:cubicBezTo>
                    <a:pt x="25351" y="4414"/>
                    <a:pt x="27371" y="5578"/>
                    <a:pt x="29442" y="6619"/>
                  </a:cubicBezTo>
                  <a:lnTo>
                    <a:pt x="29442" y="5418"/>
                  </a:lnTo>
                  <a:cubicBezTo>
                    <a:pt x="27359" y="4357"/>
                    <a:pt x="25331" y="3166"/>
                    <a:pt x="23248" y="2130"/>
                  </a:cubicBezTo>
                  <a:cubicBezTo>
                    <a:pt x="20895" y="957"/>
                    <a:pt x="18371" y="0"/>
                    <a:pt x="15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5" name="Google Shape;595;p47"/>
            <p:cNvSpPr/>
            <p:nvPr/>
          </p:nvSpPr>
          <p:spPr>
            <a:xfrm>
              <a:off x="6330350" y="1927925"/>
              <a:ext cx="253175" cy="777175"/>
            </a:xfrm>
            <a:custGeom>
              <a:rect b="b" l="l" r="r" t="t"/>
              <a:pathLst>
                <a:path extrusionOk="0" h="31087" w="10127">
                  <a:moveTo>
                    <a:pt x="8776" y="0"/>
                  </a:moveTo>
                  <a:cubicBezTo>
                    <a:pt x="5642" y="2732"/>
                    <a:pt x="2871" y="6012"/>
                    <a:pt x="1374" y="9634"/>
                  </a:cubicBezTo>
                  <a:cubicBezTo>
                    <a:pt x="553" y="11620"/>
                    <a:pt x="154" y="13695"/>
                    <a:pt x="394" y="15880"/>
                  </a:cubicBezTo>
                  <a:cubicBezTo>
                    <a:pt x="607" y="17811"/>
                    <a:pt x="1248" y="19689"/>
                    <a:pt x="1574" y="21585"/>
                  </a:cubicBezTo>
                  <a:cubicBezTo>
                    <a:pt x="2013" y="24133"/>
                    <a:pt x="1253" y="26393"/>
                    <a:pt x="0" y="28481"/>
                  </a:cubicBezTo>
                  <a:lnTo>
                    <a:pt x="0" y="31087"/>
                  </a:lnTo>
                  <a:cubicBezTo>
                    <a:pt x="1947" y="28534"/>
                    <a:pt x="3475" y="25751"/>
                    <a:pt x="3099" y="22508"/>
                  </a:cubicBezTo>
                  <a:cubicBezTo>
                    <a:pt x="2874" y="20573"/>
                    <a:pt x="2314" y="18654"/>
                    <a:pt x="2103" y="16699"/>
                  </a:cubicBezTo>
                  <a:cubicBezTo>
                    <a:pt x="1864" y="14492"/>
                    <a:pt x="2113" y="12362"/>
                    <a:pt x="2799" y="10288"/>
                  </a:cubicBezTo>
                  <a:cubicBezTo>
                    <a:pt x="4100" y="6356"/>
                    <a:pt x="6890" y="2809"/>
                    <a:pt x="1012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6" name="Google Shape;596;p47"/>
            <p:cNvSpPr/>
            <p:nvPr/>
          </p:nvSpPr>
          <p:spPr>
            <a:xfrm>
              <a:off x="6344775" y="1927925"/>
              <a:ext cx="840000" cy="854400"/>
            </a:xfrm>
            <a:custGeom>
              <a:rect b="b" l="l" r="r" t="t"/>
              <a:pathLst>
                <a:path extrusionOk="0" h="34176" w="33600">
                  <a:moveTo>
                    <a:pt x="26988" y="0"/>
                  </a:moveTo>
                  <a:cubicBezTo>
                    <a:pt x="27295" y="138"/>
                    <a:pt x="27603" y="282"/>
                    <a:pt x="27909" y="432"/>
                  </a:cubicBezTo>
                  <a:cubicBezTo>
                    <a:pt x="29837" y="1418"/>
                    <a:pt x="31697" y="2531"/>
                    <a:pt x="33599" y="3531"/>
                  </a:cubicBezTo>
                  <a:lnTo>
                    <a:pt x="33599" y="1883"/>
                  </a:lnTo>
                  <a:cubicBezTo>
                    <a:pt x="32469" y="1265"/>
                    <a:pt x="31353" y="616"/>
                    <a:pt x="30232" y="0"/>
                  </a:cubicBezTo>
                  <a:close/>
                  <a:moveTo>
                    <a:pt x="12275" y="0"/>
                  </a:moveTo>
                  <a:cubicBezTo>
                    <a:pt x="8731" y="2785"/>
                    <a:pt x="5902" y="6892"/>
                    <a:pt x="4906" y="11322"/>
                  </a:cubicBezTo>
                  <a:cubicBezTo>
                    <a:pt x="3943" y="15598"/>
                    <a:pt x="5110" y="19583"/>
                    <a:pt x="5138" y="23878"/>
                  </a:cubicBezTo>
                  <a:cubicBezTo>
                    <a:pt x="5164" y="27889"/>
                    <a:pt x="2565" y="31156"/>
                    <a:pt x="0" y="34176"/>
                  </a:cubicBezTo>
                  <a:lnTo>
                    <a:pt x="1655" y="34176"/>
                  </a:lnTo>
                  <a:cubicBezTo>
                    <a:pt x="4058" y="31313"/>
                    <a:pt x="6401" y="28223"/>
                    <a:pt x="6590" y="24485"/>
                  </a:cubicBezTo>
                  <a:cubicBezTo>
                    <a:pt x="6804" y="20229"/>
                    <a:pt x="5688" y="16041"/>
                    <a:pt x="6514" y="11860"/>
                  </a:cubicBezTo>
                  <a:cubicBezTo>
                    <a:pt x="7446" y="7149"/>
                    <a:pt x="10220" y="2622"/>
                    <a:pt x="142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7" name="Google Shape;597;p47"/>
            <p:cNvSpPr/>
            <p:nvPr/>
          </p:nvSpPr>
          <p:spPr>
            <a:xfrm>
              <a:off x="6522200" y="2024025"/>
              <a:ext cx="662575" cy="758300"/>
            </a:xfrm>
            <a:custGeom>
              <a:rect b="b" l="l" r="r" t="t"/>
              <a:pathLst>
                <a:path extrusionOk="0" h="30332" w="26503">
                  <a:moveTo>
                    <a:pt x="14088" y="0"/>
                  </a:moveTo>
                  <a:cubicBezTo>
                    <a:pt x="12979" y="0"/>
                    <a:pt x="11894" y="254"/>
                    <a:pt x="10894" y="899"/>
                  </a:cubicBezTo>
                  <a:cubicBezTo>
                    <a:pt x="7895" y="2832"/>
                    <a:pt x="6782" y="6751"/>
                    <a:pt x="6304" y="10019"/>
                  </a:cubicBezTo>
                  <a:cubicBezTo>
                    <a:pt x="5741" y="13869"/>
                    <a:pt x="6140" y="18056"/>
                    <a:pt x="5086" y="21776"/>
                  </a:cubicBezTo>
                  <a:cubicBezTo>
                    <a:pt x="4186" y="24954"/>
                    <a:pt x="2135" y="27699"/>
                    <a:pt x="1" y="30332"/>
                  </a:cubicBezTo>
                  <a:lnTo>
                    <a:pt x="898" y="30332"/>
                  </a:lnTo>
                  <a:cubicBezTo>
                    <a:pt x="3043" y="27690"/>
                    <a:pt x="5138" y="24959"/>
                    <a:pt x="6188" y="21810"/>
                  </a:cubicBezTo>
                  <a:cubicBezTo>
                    <a:pt x="7380" y="18237"/>
                    <a:pt x="7183" y="14176"/>
                    <a:pt x="7767" y="10435"/>
                  </a:cubicBezTo>
                  <a:cubicBezTo>
                    <a:pt x="8237" y="7436"/>
                    <a:pt x="9193" y="3681"/>
                    <a:pt x="12008" y="1953"/>
                  </a:cubicBezTo>
                  <a:cubicBezTo>
                    <a:pt x="12886" y="1414"/>
                    <a:pt x="13836" y="1200"/>
                    <a:pt x="14808" y="1200"/>
                  </a:cubicBezTo>
                  <a:cubicBezTo>
                    <a:pt x="17057" y="1200"/>
                    <a:pt x="19427" y="2345"/>
                    <a:pt x="21323" y="3267"/>
                  </a:cubicBezTo>
                  <a:cubicBezTo>
                    <a:pt x="23061" y="4151"/>
                    <a:pt x="24771" y="5093"/>
                    <a:pt x="26502" y="5983"/>
                  </a:cubicBezTo>
                  <a:lnTo>
                    <a:pt x="26502" y="5077"/>
                  </a:lnTo>
                  <a:cubicBezTo>
                    <a:pt x="24597" y="4101"/>
                    <a:pt x="22724" y="3047"/>
                    <a:pt x="20825" y="2103"/>
                  </a:cubicBezTo>
                  <a:cubicBezTo>
                    <a:pt x="18862" y="1126"/>
                    <a:pt x="16423" y="0"/>
                    <a:pt x="140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8" name="Google Shape;598;p47"/>
            <p:cNvSpPr/>
            <p:nvPr/>
          </p:nvSpPr>
          <p:spPr>
            <a:xfrm>
              <a:off x="6624200" y="2179375"/>
              <a:ext cx="560575" cy="602950"/>
            </a:xfrm>
            <a:custGeom>
              <a:rect b="b" l="l" r="r" t="t"/>
              <a:pathLst>
                <a:path extrusionOk="0" h="24118" w="22423">
                  <a:moveTo>
                    <a:pt x="14767" y="1"/>
                  </a:moveTo>
                  <a:cubicBezTo>
                    <a:pt x="14200" y="1"/>
                    <a:pt x="13639" y="89"/>
                    <a:pt x="13096" y="298"/>
                  </a:cubicBezTo>
                  <a:cubicBezTo>
                    <a:pt x="10875" y="1151"/>
                    <a:pt x="10062" y="4084"/>
                    <a:pt x="9479" y="6105"/>
                  </a:cubicBezTo>
                  <a:cubicBezTo>
                    <a:pt x="8567" y="9260"/>
                    <a:pt x="7905" y="12487"/>
                    <a:pt x="6343" y="15375"/>
                  </a:cubicBezTo>
                  <a:cubicBezTo>
                    <a:pt x="4643" y="18514"/>
                    <a:pt x="2249" y="21301"/>
                    <a:pt x="0" y="24118"/>
                  </a:cubicBezTo>
                  <a:lnTo>
                    <a:pt x="669" y="24118"/>
                  </a:lnTo>
                  <a:cubicBezTo>
                    <a:pt x="2890" y="21306"/>
                    <a:pt x="5296" y="18567"/>
                    <a:pt x="7145" y="15463"/>
                  </a:cubicBezTo>
                  <a:cubicBezTo>
                    <a:pt x="8806" y="12674"/>
                    <a:pt x="9673" y="9626"/>
                    <a:pt x="10710" y="6598"/>
                  </a:cubicBezTo>
                  <a:cubicBezTo>
                    <a:pt x="11373" y="4660"/>
                    <a:pt x="12230" y="2070"/>
                    <a:pt x="14408" y="1349"/>
                  </a:cubicBezTo>
                  <a:cubicBezTo>
                    <a:pt x="14852" y="1202"/>
                    <a:pt x="15311" y="1138"/>
                    <a:pt x="15775" y="1138"/>
                  </a:cubicBezTo>
                  <a:cubicBezTo>
                    <a:pt x="17672" y="1138"/>
                    <a:pt x="19675" y="2201"/>
                    <a:pt x="21252" y="2969"/>
                  </a:cubicBezTo>
                  <a:cubicBezTo>
                    <a:pt x="21643" y="3165"/>
                    <a:pt x="22034" y="3364"/>
                    <a:pt x="22422" y="3565"/>
                  </a:cubicBezTo>
                  <a:lnTo>
                    <a:pt x="22422" y="2901"/>
                  </a:lnTo>
                  <a:cubicBezTo>
                    <a:pt x="21748" y="2547"/>
                    <a:pt x="21072" y="2199"/>
                    <a:pt x="20393" y="1864"/>
                  </a:cubicBezTo>
                  <a:cubicBezTo>
                    <a:pt x="18754" y="1056"/>
                    <a:pt x="16724" y="1"/>
                    <a:pt x="147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599" name="Google Shape;599;p47"/>
            <p:cNvSpPr/>
            <p:nvPr/>
          </p:nvSpPr>
          <p:spPr>
            <a:xfrm>
              <a:off x="6709100" y="2321525"/>
              <a:ext cx="475675" cy="460800"/>
            </a:xfrm>
            <a:custGeom>
              <a:rect b="b" l="l" r="r" t="t"/>
              <a:pathLst>
                <a:path extrusionOk="0" h="18432" w="19027">
                  <a:moveTo>
                    <a:pt x="16198" y="1"/>
                  </a:moveTo>
                  <a:cubicBezTo>
                    <a:pt x="15954" y="1"/>
                    <a:pt x="15710" y="18"/>
                    <a:pt x="15467" y="56"/>
                  </a:cubicBezTo>
                  <a:lnTo>
                    <a:pt x="15468" y="55"/>
                  </a:lnTo>
                  <a:lnTo>
                    <a:pt x="15468" y="55"/>
                  </a:lnTo>
                  <a:cubicBezTo>
                    <a:pt x="13653" y="337"/>
                    <a:pt x="12533" y="1789"/>
                    <a:pt x="11561" y="3193"/>
                  </a:cubicBezTo>
                  <a:cubicBezTo>
                    <a:pt x="10081" y="5330"/>
                    <a:pt x="8683" y="7562"/>
                    <a:pt x="7075" y="9643"/>
                  </a:cubicBezTo>
                  <a:cubicBezTo>
                    <a:pt x="5243" y="12015"/>
                    <a:pt x="3222" y="14267"/>
                    <a:pt x="1389" y="16609"/>
                  </a:cubicBezTo>
                  <a:cubicBezTo>
                    <a:pt x="947" y="17174"/>
                    <a:pt x="458" y="17785"/>
                    <a:pt x="1" y="18432"/>
                  </a:cubicBezTo>
                  <a:lnTo>
                    <a:pt x="821" y="18432"/>
                  </a:lnTo>
                  <a:cubicBezTo>
                    <a:pt x="1340" y="17622"/>
                    <a:pt x="1942" y="16863"/>
                    <a:pt x="2492" y="16157"/>
                  </a:cubicBezTo>
                  <a:cubicBezTo>
                    <a:pt x="5706" y="12029"/>
                    <a:pt x="9136" y="7886"/>
                    <a:pt x="12475" y="3888"/>
                  </a:cubicBezTo>
                  <a:cubicBezTo>
                    <a:pt x="13529" y="2628"/>
                    <a:pt x="14723" y="1411"/>
                    <a:pt x="16456" y="1210"/>
                  </a:cubicBezTo>
                  <a:cubicBezTo>
                    <a:pt x="16647" y="1188"/>
                    <a:pt x="16837" y="1178"/>
                    <a:pt x="17026" y="1178"/>
                  </a:cubicBezTo>
                  <a:cubicBezTo>
                    <a:pt x="17701" y="1178"/>
                    <a:pt x="18371" y="1309"/>
                    <a:pt x="19026" y="1511"/>
                  </a:cubicBezTo>
                  <a:lnTo>
                    <a:pt x="19026" y="633"/>
                  </a:lnTo>
                  <a:cubicBezTo>
                    <a:pt x="18111" y="270"/>
                    <a:pt x="17154" y="1"/>
                    <a:pt x="161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00" name="Google Shape;600;p47"/>
            <p:cNvSpPr/>
            <p:nvPr/>
          </p:nvSpPr>
          <p:spPr>
            <a:xfrm>
              <a:off x="6827925" y="2468475"/>
              <a:ext cx="356850" cy="313850"/>
            </a:xfrm>
            <a:custGeom>
              <a:rect b="b" l="l" r="r" t="t"/>
              <a:pathLst>
                <a:path extrusionOk="0" h="12554" w="14274">
                  <a:moveTo>
                    <a:pt x="14273" y="1"/>
                  </a:moveTo>
                  <a:cubicBezTo>
                    <a:pt x="12990" y="59"/>
                    <a:pt x="11715" y="457"/>
                    <a:pt x="10448" y="1235"/>
                  </a:cubicBezTo>
                  <a:cubicBezTo>
                    <a:pt x="7225" y="3218"/>
                    <a:pt x="4308" y="6228"/>
                    <a:pt x="2022" y="9170"/>
                  </a:cubicBezTo>
                  <a:cubicBezTo>
                    <a:pt x="1204" y="10224"/>
                    <a:pt x="449" y="11361"/>
                    <a:pt x="0" y="12554"/>
                  </a:cubicBezTo>
                  <a:lnTo>
                    <a:pt x="893" y="12554"/>
                  </a:lnTo>
                  <a:cubicBezTo>
                    <a:pt x="1311" y="11333"/>
                    <a:pt x="2056" y="10175"/>
                    <a:pt x="2880" y="9114"/>
                  </a:cubicBezTo>
                  <a:cubicBezTo>
                    <a:pt x="4993" y="6390"/>
                    <a:pt x="7776" y="3669"/>
                    <a:pt x="10849" y="1974"/>
                  </a:cubicBezTo>
                  <a:cubicBezTo>
                    <a:pt x="11979" y="1350"/>
                    <a:pt x="13122" y="1007"/>
                    <a:pt x="14273" y="925"/>
                  </a:cubicBezTo>
                  <a:lnTo>
                    <a:pt x="14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01" name="Google Shape;601;p47"/>
            <p:cNvSpPr/>
            <p:nvPr/>
          </p:nvSpPr>
          <p:spPr>
            <a:xfrm>
              <a:off x="6934050" y="2574175"/>
              <a:ext cx="250725" cy="208150"/>
            </a:xfrm>
            <a:custGeom>
              <a:rect b="b" l="l" r="r" t="t"/>
              <a:pathLst>
                <a:path extrusionOk="0" h="8326" w="10029">
                  <a:moveTo>
                    <a:pt x="10028" y="1"/>
                  </a:moveTo>
                  <a:cubicBezTo>
                    <a:pt x="6765" y="344"/>
                    <a:pt x="3675" y="2663"/>
                    <a:pt x="1641" y="5214"/>
                  </a:cubicBezTo>
                  <a:lnTo>
                    <a:pt x="1642" y="5214"/>
                  </a:lnTo>
                  <a:cubicBezTo>
                    <a:pt x="906" y="6135"/>
                    <a:pt x="296" y="7198"/>
                    <a:pt x="1" y="8326"/>
                  </a:cubicBezTo>
                  <a:lnTo>
                    <a:pt x="1004" y="8326"/>
                  </a:lnTo>
                  <a:cubicBezTo>
                    <a:pt x="1276" y="7284"/>
                    <a:pt x="1840" y="6309"/>
                    <a:pt x="2499" y="5436"/>
                  </a:cubicBezTo>
                  <a:cubicBezTo>
                    <a:pt x="4238" y="3135"/>
                    <a:pt x="7080" y="1166"/>
                    <a:pt x="10028" y="898"/>
                  </a:cubicBezTo>
                  <a:lnTo>
                    <a:pt x="1002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02" name="Google Shape;602;p47"/>
            <p:cNvSpPr/>
            <p:nvPr/>
          </p:nvSpPr>
          <p:spPr>
            <a:xfrm>
              <a:off x="7026175" y="2656125"/>
              <a:ext cx="158600" cy="126200"/>
            </a:xfrm>
            <a:custGeom>
              <a:rect b="b" l="l" r="r" t="t"/>
              <a:pathLst>
                <a:path extrusionOk="0" h="5048" w="6344">
                  <a:moveTo>
                    <a:pt x="6343" y="1"/>
                  </a:moveTo>
                  <a:cubicBezTo>
                    <a:pt x="4294" y="111"/>
                    <a:pt x="2268" y="1344"/>
                    <a:pt x="1014" y="2927"/>
                  </a:cubicBezTo>
                  <a:cubicBezTo>
                    <a:pt x="498" y="3581"/>
                    <a:pt x="156" y="4310"/>
                    <a:pt x="0" y="5048"/>
                  </a:cubicBezTo>
                  <a:lnTo>
                    <a:pt x="1038" y="5048"/>
                  </a:lnTo>
                  <a:cubicBezTo>
                    <a:pt x="1164" y="4425"/>
                    <a:pt x="1446" y="3817"/>
                    <a:pt x="1873" y="3288"/>
                  </a:cubicBezTo>
                  <a:cubicBezTo>
                    <a:pt x="2918" y="1996"/>
                    <a:pt x="4633" y="998"/>
                    <a:pt x="6343" y="950"/>
                  </a:cubicBezTo>
                  <a:lnTo>
                    <a:pt x="63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03" name="Google Shape;603;p47"/>
            <p:cNvSpPr/>
            <p:nvPr/>
          </p:nvSpPr>
          <p:spPr>
            <a:xfrm>
              <a:off x="7072850" y="2698275"/>
              <a:ext cx="111925" cy="84050"/>
            </a:xfrm>
            <a:custGeom>
              <a:rect b="b" l="l" r="r" t="t"/>
              <a:pathLst>
                <a:path extrusionOk="0" h="3362" w="4477">
                  <a:moveTo>
                    <a:pt x="4445" y="1"/>
                  </a:moveTo>
                  <a:cubicBezTo>
                    <a:pt x="3014" y="1"/>
                    <a:pt x="1525" y="793"/>
                    <a:pt x="678" y="1901"/>
                  </a:cubicBezTo>
                  <a:cubicBezTo>
                    <a:pt x="348" y="2334"/>
                    <a:pt x="113" y="2841"/>
                    <a:pt x="0" y="3362"/>
                  </a:cubicBezTo>
                  <a:lnTo>
                    <a:pt x="732" y="3362"/>
                  </a:lnTo>
                  <a:cubicBezTo>
                    <a:pt x="820" y="2944"/>
                    <a:pt x="1010" y="2536"/>
                    <a:pt x="1291" y="2187"/>
                  </a:cubicBezTo>
                  <a:cubicBezTo>
                    <a:pt x="1977" y="1337"/>
                    <a:pt x="3157" y="674"/>
                    <a:pt x="4303" y="674"/>
                  </a:cubicBezTo>
                  <a:cubicBezTo>
                    <a:pt x="4361" y="674"/>
                    <a:pt x="4419" y="676"/>
                    <a:pt x="4476" y="679"/>
                  </a:cubicBezTo>
                  <a:lnTo>
                    <a:pt x="4476" y="1"/>
                  </a:lnTo>
                  <a:cubicBezTo>
                    <a:pt x="4466" y="1"/>
                    <a:pt x="4455" y="1"/>
                    <a:pt x="44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04" name="Google Shape;604;p47"/>
            <p:cNvSpPr/>
            <p:nvPr/>
          </p:nvSpPr>
          <p:spPr>
            <a:xfrm>
              <a:off x="7113375" y="2736000"/>
              <a:ext cx="71400" cy="46325"/>
            </a:xfrm>
            <a:custGeom>
              <a:rect b="b" l="l" r="r" t="t"/>
              <a:pathLst>
                <a:path extrusionOk="0" h="1853" w="2856">
                  <a:moveTo>
                    <a:pt x="2534" y="1"/>
                  </a:moveTo>
                  <a:cubicBezTo>
                    <a:pt x="1719" y="1"/>
                    <a:pt x="864" y="424"/>
                    <a:pt x="382" y="1021"/>
                  </a:cubicBezTo>
                  <a:cubicBezTo>
                    <a:pt x="189" y="1260"/>
                    <a:pt x="59" y="1551"/>
                    <a:pt x="1" y="1853"/>
                  </a:cubicBezTo>
                  <a:lnTo>
                    <a:pt x="744" y="1853"/>
                  </a:lnTo>
                  <a:cubicBezTo>
                    <a:pt x="782" y="1662"/>
                    <a:pt x="867" y="1477"/>
                    <a:pt x="995" y="1322"/>
                  </a:cubicBezTo>
                  <a:cubicBezTo>
                    <a:pt x="1320" y="924"/>
                    <a:pt x="1819" y="664"/>
                    <a:pt x="2324" y="664"/>
                  </a:cubicBezTo>
                  <a:cubicBezTo>
                    <a:pt x="2503" y="664"/>
                    <a:pt x="2682" y="697"/>
                    <a:pt x="2855" y="767"/>
                  </a:cubicBezTo>
                  <a:lnTo>
                    <a:pt x="2855" y="24"/>
                  </a:lnTo>
                  <a:cubicBezTo>
                    <a:pt x="2749" y="8"/>
                    <a:pt x="2642" y="1"/>
                    <a:pt x="25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05" name="Google Shape;605;p47"/>
            <p:cNvSpPr/>
            <p:nvPr/>
          </p:nvSpPr>
          <p:spPr>
            <a:xfrm>
              <a:off x="6330350" y="1927925"/>
              <a:ext cx="167700" cy="163725"/>
            </a:xfrm>
            <a:custGeom>
              <a:rect b="b" l="l" r="r" t="t"/>
              <a:pathLst>
                <a:path extrusionOk="0" h="6549" w="6708">
                  <a:moveTo>
                    <a:pt x="5634" y="0"/>
                  </a:moveTo>
                  <a:cubicBezTo>
                    <a:pt x="5551" y="68"/>
                    <a:pt x="5468" y="136"/>
                    <a:pt x="5386" y="203"/>
                  </a:cubicBezTo>
                  <a:cubicBezTo>
                    <a:pt x="3579" y="1694"/>
                    <a:pt x="1699" y="3206"/>
                    <a:pt x="0" y="4849"/>
                  </a:cubicBezTo>
                  <a:lnTo>
                    <a:pt x="0" y="6548"/>
                  </a:lnTo>
                  <a:cubicBezTo>
                    <a:pt x="1630" y="4509"/>
                    <a:pt x="3647" y="2698"/>
                    <a:pt x="5593" y="975"/>
                  </a:cubicBezTo>
                  <a:cubicBezTo>
                    <a:pt x="5962" y="649"/>
                    <a:pt x="6333" y="324"/>
                    <a:pt x="67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06" name="Google Shape;606;p47"/>
            <p:cNvSpPr/>
            <p:nvPr/>
          </p:nvSpPr>
          <p:spPr>
            <a:xfrm>
              <a:off x="6330350" y="1927925"/>
              <a:ext cx="73150" cy="49825"/>
            </a:xfrm>
            <a:custGeom>
              <a:rect b="b" l="l" r="r" t="t"/>
              <a:pathLst>
                <a:path extrusionOk="0" h="1993" w="2926">
                  <a:moveTo>
                    <a:pt x="1465" y="0"/>
                  </a:moveTo>
                  <a:cubicBezTo>
                    <a:pt x="978" y="300"/>
                    <a:pt x="490" y="596"/>
                    <a:pt x="0" y="892"/>
                  </a:cubicBezTo>
                  <a:lnTo>
                    <a:pt x="0" y="1993"/>
                  </a:lnTo>
                  <a:cubicBezTo>
                    <a:pt x="975" y="1329"/>
                    <a:pt x="1954" y="668"/>
                    <a:pt x="29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0" name="Shape 610"/>
        <p:cNvGrpSpPr/>
        <p:nvPr/>
      </p:nvGrpSpPr>
      <p:grpSpPr>
        <a:xfrm>
          <a:off x="0" y="0"/>
          <a:ext cx="0" cy="0"/>
          <a:chOff x="0" y="0"/>
          <a:chExt cx="0" cy="0"/>
        </a:xfrm>
      </p:grpSpPr>
      <p:sp>
        <p:nvSpPr>
          <p:cNvPr id="611" name="Google Shape;611;p48"/>
          <p:cNvSpPr/>
          <p:nvPr/>
        </p:nvSpPr>
        <p:spPr>
          <a:xfrm flipH="1">
            <a:off x="5781649" y="-865434"/>
            <a:ext cx="5807422" cy="5840559"/>
          </a:xfrm>
          <a:custGeom>
            <a:rect b="b" l="l" r="r" t="t"/>
            <a:pathLst>
              <a:path extrusionOk="0" h="62218" w="61865">
                <a:moveTo>
                  <a:pt x="13665" y="0"/>
                </a:moveTo>
                <a:cubicBezTo>
                  <a:pt x="8819" y="3454"/>
                  <a:pt x="4170" y="7017"/>
                  <a:pt x="1" y="10418"/>
                </a:cubicBezTo>
                <a:lnTo>
                  <a:pt x="1" y="14297"/>
                </a:lnTo>
                <a:cubicBezTo>
                  <a:pt x="5801" y="9583"/>
                  <a:pt x="12573" y="4532"/>
                  <a:pt x="19427" y="0"/>
                </a:cubicBezTo>
                <a:close/>
                <a:moveTo>
                  <a:pt x="25921" y="0"/>
                </a:moveTo>
                <a:cubicBezTo>
                  <a:pt x="17113" y="5123"/>
                  <a:pt x="7672" y="11962"/>
                  <a:pt x="0" y="18175"/>
                </a:cubicBezTo>
                <a:lnTo>
                  <a:pt x="1" y="22043"/>
                </a:lnTo>
                <a:cubicBezTo>
                  <a:pt x="10587" y="13493"/>
                  <a:pt x="24649" y="3703"/>
                  <a:pt x="34779" y="0"/>
                </a:cubicBezTo>
                <a:close/>
                <a:moveTo>
                  <a:pt x="27261" y="17613"/>
                </a:moveTo>
                <a:cubicBezTo>
                  <a:pt x="27176" y="17613"/>
                  <a:pt x="27090" y="17614"/>
                  <a:pt x="27003" y="17617"/>
                </a:cubicBezTo>
                <a:cubicBezTo>
                  <a:pt x="26345" y="17642"/>
                  <a:pt x="25608" y="17754"/>
                  <a:pt x="24801" y="17960"/>
                </a:cubicBezTo>
                <a:cubicBezTo>
                  <a:pt x="18521" y="19563"/>
                  <a:pt x="8231" y="26845"/>
                  <a:pt x="1" y="33518"/>
                </a:cubicBezTo>
                <a:lnTo>
                  <a:pt x="1" y="37244"/>
                </a:lnTo>
                <a:cubicBezTo>
                  <a:pt x="7584" y="31041"/>
                  <a:pt x="16735" y="24532"/>
                  <a:pt x="21496" y="23981"/>
                </a:cubicBezTo>
                <a:cubicBezTo>
                  <a:pt x="21733" y="23953"/>
                  <a:pt x="21965" y="23940"/>
                  <a:pt x="22190" y="23940"/>
                </a:cubicBezTo>
                <a:cubicBezTo>
                  <a:pt x="32082" y="23940"/>
                  <a:pt x="29981" y="49977"/>
                  <a:pt x="31114" y="55574"/>
                </a:cubicBezTo>
                <a:cubicBezTo>
                  <a:pt x="32458" y="62218"/>
                  <a:pt x="43247" y="58560"/>
                  <a:pt x="45427" y="61863"/>
                </a:cubicBezTo>
                <a:lnTo>
                  <a:pt x="46690" y="61863"/>
                </a:lnTo>
                <a:cubicBezTo>
                  <a:pt x="46486" y="57985"/>
                  <a:pt x="39426" y="59672"/>
                  <a:pt x="35546" y="58376"/>
                </a:cubicBezTo>
                <a:cubicBezTo>
                  <a:pt x="33689" y="57749"/>
                  <a:pt x="32589" y="56383"/>
                  <a:pt x="32656" y="53652"/>
                </a:cubicBezTo>
                <a:cubicBezTo>
                  <a:pt x="32712" y="51286"/>
                  <a:pt x="33254" y="46456"/>
                  <a:pt x="33819" y="40909"/>
                </a:cubicBezTo>
                <a:cubicBezTo>
                  <a:pt x="34891" y="30410"/>
                  <a:pt x="35058" y="17613"/>
                  <a:pt x="27261" y="17613"/>
                </a:cubicBezTo>
                <a:close/>
                <a:moveTo>
                  <a:pt x="37238" y="4863"/>
                </a:moveTo>
                <a:cubicBezTo>
                  <a:pt x="36616" y="4863"/>
                  <a:pt x="35942" y="4914"/>
                  <a:pt x="35220" y="5022"/>
                </a:cubicBezTo>
                <a:cubicBezTo>
                  <a:pt x="26518" y="6324"/>
                  <a:pt x="11256" y="16818"/>
                  <a:pt x="1" y="25898"/>
                </a:cubicBezTo>
                <a:lnTo>
                  <a:pt x="1" y="29727"/>
                </a:lnTo>
                <a:cubicBezTo>
                  <a:pt x="9755" y="21852"/>
                  <a:pt x="22511" y="12964"/>
                  <a:pt x="30010" y="11491"/>
                </a:cubicBezTo>
                <a:cubicBezTo>
                  <a:pt x="30839" y="11328"/>
                  <a:pt x="31599" y="11252"/>
                  <a:pt x="32285" y="11252"/>
                </a:cubicBezTo>
                <a:cubicBezTo>
                  <a:pt x="32362" y="11252"/>
                  <a:pt x="32437" y="11253"/>
                  <a:pt x="32512" y="11255"/>
                </a:cubicBezTo>
                <a:cubicBezTo>
                  <a:pt x="41632" y="11497"/>
                  <a:pt x="39863" y="26071"/>
                  <a:pt x="37186" y="37766"/>
                </a:cubicBezTo>
                <a:cubicBezTo>
                  <a:pt x="35798" y="43832"/>
                  <a:pt x="34691" y="48980"/>
                  <a:pt x="34198" y="51728"/>
                </a:cubicBezTo>
                <a:cubicBezTo>
                  <a:pt x="33605" y="55031"/>
                  <a:pt x="34378" y="56690"/>
                  <a:pt x="36270" y="57365"/>
                </a:cubicBezTo>
                <a:cubicBezTo>
                  <a:pt x="40185" y="58763"/>
                  <a:pt x="48876" y="56337"/>
                  <a:pt x="47756" y="61863"/>
                </a:cubicBezTo>
                <a:lnTo>
                  <a:pt x="48766" y="61863"/>
                </a:lnTo>
                <a:cubicBezTo>
                  <a:pt x="51246" y="54675"/>
                  <a:pt x="40922" y="57839"/>
                  <a:pt x="36993" y="56353"/>
                </a:cubicBezTo>
                <a:cubicBezTo>
                  <a:pt x="35068" y="55626"/>
                  <a:pt x="34607" y="53677"/>
                  <a:pt x="35740" y="49806"/>
                </a:cubicBezTo>
                <a:cubicBezTo>
                  <a:pt x="36656" y="46672"/>
                  <a:pt x="38347" y="41208"/>
                  <a:pt x="40553" y="34622"/>
                </a:cubicBezTo>
                <a:cubicBezTo>
                  <a:pt x="44833" y="21848"/>
                  <a:pt x="48200" y="5659"/>
                  <a:pt x="38020" y="4892"/>
                </a:cubicBezTo>
                <a:cubicBezTo>
                  <a:pt x="37769" y="4873"/>
                  <a:pt x="37508" y="4863"/>
                  <a:pt x="37238" y="4863"/>
                </a:cubicBezTo>
                <a:close/>
                <a:moveTo>
                  <a:pt x="47356" y="0"/>
                </a:moveTo>
                <a:cubicBezTo>
                  <a:pt x="53355" y="4758"/>
                  <a:pt x="48979" y="19577"/>
                  <a:pt x="43919" y="31478"/>
                </a:cubicBezTo>
                <a:cubicBezTo>
                  <a:pt x="40897" y="38587"/>
                  <a:pt x="38617" y="44361"/>
                  <a:pt x="37281" y="47882"/>
                </a:cubicBezTo>
                <a:cubicBezTo>
                  <a:pt x="35599" y="52318"/>
                  <a:pt x="35758" y="54562"/>
                  <a:pt x="37715" y="55342"/>
                </a:cubicBezTo>
                <a:cubicBezTo>
                  <a:pt x="38650" y="55715"/>
                  <a:pt x="40040" y="55779"/>
                  <a:pt x="41562" y="55779"/>
                </a:cubicBezTo>
                <a:cubicBezTo>
                  <a:pt x="42355" y="55779"/>
                  <a:pt x="43184" y="55762"/>
                  <a:pt x="44004" y="55762"/>
                </a:cubicBezTo>
                <a:cubicBezTo>
                  <a:pt x="48222" y="55762"/>
                  <a:pt x="52192" y="56221"/>
                  <a:pt x="49737" y="61863"/>
                </a:cubicBezTo>
                <a:lnTo>
                  <a:pt x="50694" y="61863"/>
                </a:lnTo>
                <a:cubicBezTo>
                  <a:pt x="53896" y="55423"/>
                  <a:pt x="50038" y="54668"/>
                  <a:pt x="45670" y="54668"/>
                </a:cubicBezTo>
                <a:cubicBezTo>
                  <a:pt x="44332" y="54668"/>
                  <a:pt x="42946" y="54739"/>
                  <a:pt x="41700" y="54739"/>
                </a:cubicBezTo>
                <a:cubicBezTo>
                  <a:pt x="40381" y="54739"/>
                  <a:pt x="39219" y="54659"/>
                  <a:pt x="38438" y="54332"/>
                </a:cubicBezTo>
                <a:cubicBezTo>
                  <a:pt x="36450" y="53497"/>
                  <a:pt x="36589" y="50955"/>
                  <a:pt x="38824" y="45959"/>
                </a:cubicBezTo>
                <a:cubicBezTo>
                  <a:pt x="40574" y="42046"/>
                  <a:pt x="43451" y="35967"/>
                  <a:pt x="47286" y="28335"/>
                </a:cubicBezTo>
                <a:cubicBezTo>
                  <a:pt x="52076" y="18805"/>
                  <a:pt x="56476" y="7444"/>
                  <a:pt x="55833" y="0"/>
                </a:cubicBezTo>
                <a:close/>
                <a:moveTo>
                  <a:pt x="61109" y="0"/>
                </a:moveTo>
                <a:cubicBezTo>
                  <a:pt x="59680" y="7624"/>
                  <a:pt x="55299" y="17062"/>
                  <a:pt x="50653" y="25191"/>
                </a:cubicBezTo>
                <a:cubicBezTo>
                  <a:pt x="46016" y="33353"/>
                  <a:pt x="42529" y="39730"/>
                  <a:pt x="40365" y="44036"/>
                </a:cubicBezTo>
                <a:cubicBezTo>
                  <a:pt x="37575" y="49589"/>
                  <a:pt x="37141" y="52431"/>
                  <a:pt x="39161" y="53320"/>
                </a:cubicBezTo>
                <a:cubicBezTo>
                  <a:pt x="39848" y="53622"/>
                  <a:pt x="40882" y="53707"/>
                  <a:pt x="42083" y="53707"/>
                </a:cubicBezTo>
                <a:cubicBezTo>
                  <a:pt x="43617" y="53707"/>
                  <a:pt x="45424" y="53569"/>
                  <a:pt x="47135" y="53569"/>
                </a:cubicBezTo>
                <a:cubicBezTo>
                  <a:pt x="51719" y="53569"/>
                  <a:pt x="55603" y="54561"/>
                  <a:pt x="51639" y="61863"/>
                </a:cubicBezTo>
                <a:lnTo>
                  <a:pt x="52575" y="61863"/>
                </a:lnTo>
                <a:cubicBezTo>
                  <a:pt x="57304" y="53677"/>
                  <a:pt x="53345" y="52466"/>
                  <a:pt x="48521" y="52466"/>
                </a:cubicBezTo>
                <a:cubicBezTo>
                  <a:pt x="46494" y="52466"/>
                  <a:pt x="44315" y="52680"/>
                  <a:pt x="42563" y="52680"/>
                </a:cubicBezTo>
                <a:cubicBezTo>
                  <a:pt x="41446" y="52680"/>
                  <a:pt x="40503" y="52593"/>
                  <a:pt x="39884" y="52309"/>
                </a:cubicBezTo>
                <a:cubicBezTo>
                  <a:pt x="37833" y="51363"/>
                  <a:pt x="38560" y="48221"/>
                  <a:pt x="41908" y="42113"/>
                </a:cubicBezTo>
                <a:cubicBezTo>
                  <a:pt x="44484" y="37412"/>
                  <a:pt x="48566" y="30733"/>
                  <a:pt x="54019" y="22047"/>
                </a:cubicBezTo>
                <a:cubicBezTo>
                  <a:pt x="56846" y="17559"/>
                  <a:pt x="59601" y="12682"/>
                  <a:pt x="61865" y="7878"/>
                </a:cubicBezTo>
                <a:lnTo>
                  <a:pt x="61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12" name="Google Shape;612;p48"/>
          <p:cNvSpPr txBox="1"/>
          <p:nvPr>
            <p:ph idx="1" type="subTitle"/>
          </p:nvPr>
        </p:nvSpPr>
        <p:spPr>
          <a:xfrm>
            <a:off x="637950" y="2109400"/>
            <a:ext cx="4185000" cy="5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latin typeface="Antonio"/>
                <a:ea typeface="Antonio"/>
                <a:cs typeface="Antonio"/>
                <a:sym typeface="Antonio"/>
              </a:rPr>
              <a:t>DOES ANYONE HAVE ANY QUESTIONS?</a:t>
            </a:r>
            <a:endParaRPr b="1" sz="1400">
              <a:latin typeface="Antonio"/>
              <a:ea typeface="Antonio"/>
              <a:cs typeface="Antonio"/>
              <a:sym typeface="Antonio"/>
            </a:endParaRPr>
          </a:p>
          <a:p>
            <a:pPr indent="0" lvl="0" marL="0" rtl="0" algn="l">
              <a:spcBef>
                <a:spcPts val="1000"/>
              </a:spcBef>
              <a:spcAft>
                <a:spcPts val="0"/>
              </a:spcAft>
              <a:buNone/>
            </a:pPr>
            <a:r>
              <a:t/>
            </a:r>
            <a:endParaRPr/>
          </a:p>
        </p:txBody>
      </p:sp>
      <p:sp>
        <p:nvSpPr>
          <p:cNvPr id="613" name="Google Shape;613;p48"/>
          <p:cNvSpPr txBox="1"/>
          <p:nvPr>
            <p:ph type="ctrTitle"/>
          </p:nvPr>
        </p:nvSpPr>
        <p:spPr>
          <a:xfrm>
            <a:off x="715175" y="1032125"/>
            <a:ext cx="4185000" cy="1056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614" name="Google Shape;614;p48"/>
          <p:cNvSpPr/>
          <p:nvPr/>
        </p:nvSpPr>
        <p:spPr>
          <a:xfrm>
            <a:off x="5793676" y="2211219"/>
            <a:ext cx="892184" cy="1333452"/>
          </a:xfrm>
          <a:custGeom>
            <a:rect b="b" l="l" r="r" t="t"/>
            <a:pathLst>
              <a:path extrusionOk="0" h="20458" w="13688">
                <a:moveTo>
                  <a:pt x="0" y="1"/>
                </a:moveTo>
                <a:lnTo>
                  <a:pt x="0" y="20457"/>
                </a:lnTo>
                <a:lnTo>
                  <a:pt x="13688" y="20457"/>
                </a:lnTo>
                <a:lnTo>
                  <a:pt x="13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15" name="Google Shape;615;p48"/>
          <p:cNvSpPr/>
          <p:nvPr/>
        </p:nvSpPr>
        <p:spPr>
          <a:xfrm>
            <a:off x="5236804" y="4412146"/>
            <a:ext cx="446092" cy="541841"/>
          </a:xfrm>
          <a:custGeom>
            <a:rect b="b" l="l" r="r" t="t"/>
            <a:pathLst>
              <a:path extrusionOk="0" h="8313" w="6844">
                <a:moveTo>
                  <a:pt x="0" y="1"/>
                </a:moveTo>
                <a:lnTo>
                  <a:pt x="0" y="8312"/>
                </a:lnTo>
                <a:lnTo>
                  <a:pt x="6844" y="8312"/>
                </a:lnTo>
                <a:lnTo>
                  <a:pt x="6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616" name="Google Shape;616;p48"/>
          <p:cNvGrpSpPr/>
          <p:nvPr/>
        </p:nvGrpSpPr>
        <p:grpSpPr>
          <a:xfrm>
            <a:off x="5386750" y="1729475"/>
            <a:ext cx="853025" cy="855150"/>
            <a:chOff x="5410275" y="2247825"/>
            <a:chExt cx="853025" cy="855150"/>
          </a:xfrm>
        </p:grpSpPr>
        <p:sp>
          <p:nvSpPr>
            <p:cNvPr id="617" name="Google Shape;617;p48"/>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18" name="Google Shape;618;p48"/>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19" name="Google Shape;619;p48"/>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20" name="Google Shape;620;p48"/>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621" name="Google Shape;621;p48"/>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622" name="Google Shape;622;p48"/>
          <p:cNvSpPr/>
          <p:nvPr/>
        </p:nvSpPr>
        <p:spPr>
          <a:xfrm>
            <a:off x="681925" y="3854750"/>
            <a:ext cx="4023900" cy="690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8"/>
          <p:cNvSpPr txBox="1"/>
          <p:nvPr>
            <p:ph idx="4294967295" type="subTitle"/>
          </p:nvPr>
        </p:nvSpPr>
        <p:spPr>
          <a:xfrm>
            <a:off x="715175" y="2815725"/>
            <a:ext cx="3161100" cy="8745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a:t>Abdulrehman Emad</a:t>
            </a:r>
            <a:endParaRPr/>
          </a:p>
          <a:p>
            <a:pPr indent="-304800" lvl="0" marL="457200" rtl="0" algn="l">
              <a:spcBef>
                <a:spcPts val="1000"/>
              </a:spcBef>
              <a:spcAft>
                <a:spcPts val="0"/>
              </a:spcAft>
              <a:buSzPts val="1200"/>
              <a:buAutoNum type="arabicPeriod"/>
            </a:pPr>
            <a:r>
              <a:rPr lang="en"/>
              <a:t>Amir Hesham</a:t>
            </a:r>
            <a:endParaRPr/>
          </a:p>
          <a:p>
            <a:pPr indent="-304800" lvl="0" marL="457200" rtl="0" algn="l">
              <a:spcBef>
                <a:spcPts val="1000"/>
              </a:spcBef>
              <a:spcAft>
                <a:spcPts val="0"/>
              </a:spcAft>
              <a:buSzPts val="1200"/>
              <a:buAutoNum type="arabicPeriod"/>
            </a:pPr>
            <a:r>
              <a:rPr lang="en"/>
              <a:t>Habiba Salama</a:t>
            </a:r>
            <a:endParaRPr/>
          </a:p>
          <a:p>
            <a:pPr indent="-304800" lvl="0" marL="457200" rtl="0" algn="l">
              <a:spcBef>
                <a:spcPts val="1000"/>
              </a:spcBef>
              <a:spcAft>
                <a:spcPts val="0"/>
              </a:spcAft>
              <a:buSzPts val="1200"/>
              <a:buAutoNum type="arabicPeriod"/>
            </a:pPr>
            <a:r>
              <a:rPr lang="en"/>
              <a:t>Mariam Ahmed</a:t>
            </a:r>
            <a:endParaRPr/>
          </a:p>
          <a:p>
            <a:pPr indent="-304800" lvl="0" marL="457200" rtl="0" algn="l">
              <a:spcBef>
                <a:spcPts val="1000"/>
              </a:spcBef>
              <a:spcAft>
                <a:spcPts val="1000"/>
              </a:spcAft>
              <a:buSzPts val="1200"/>
              <a:buAutoNum type="arabicPeriod"/>
            </a:pPr>
            <a:r>
              <a:rPr lang="en"/>
              <a:t>Mohamed Mosilhe</a:t>
            </a:r>
            <a:endParaRPr/>
          </a:p>
        </p:txBody>
      </p:sp>
      <p:sp>
        <p:nvSpPr>
          <p:cNvPr id="624" name="Google Shape;624;p48"/>
          <p:cNvSpPr txBox="1"/>
          <p:nvPr>
            <p:ph idx="4294967295" type="subTitle"/>
          </p:nvPr>
        </p:nvSpPr>
        <p:spPr>
          <a:xfrm>
            <a:off x="681925" y="2458125"/>
            <a:ext cx="892200" cy="3576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b="1" lang="en"/>
              <a:t>Team 11</a:t>
            </a:r>
            <a:endParaRPr b="1"/>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6"/>
          <p:cNvSpPr txBox="1"/>
          <p:nvPr>
            <p:ph type="title"/>
          </p:nvPr>
        </p:nvSpPr>
        <p:spPr>
          <a:xfrm>
            <a:off x="4301600" y="3008725"/>
            <a:ext cx="4127400" cy="825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Introduction</a:t>
            </a:r>
            <a:endParaRPr/>
          </a:p>
        </p:txBody>
      </p:sp>
      <p:sp>
        <p:nvSpPr>
          <p:cNvPr id="295" name="Google Shape;295;p26"/>
          <p:cNvSpPr txBox="1"/>
          <p:nvPr>
            <p:ph idx="2" type="title"/>
          </p:nvPr>
        </p:nvSpPr>
        <p:spPr>
          <a:xfrm>
            <a:off x="6886100" y="1515275"/>
            <a:ext cx="1542900" cy="122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96" name="Google Shape;296;p26"/>
          <p:cNvSpPr/>
          <p:nvPr/>
        </p:nvSpPr>
        <p:spPr>
          <a:xfrm>
            <a:off x="-1273976" y="-852949"/>
            <a:ext cx="5807422" cy="5840559"/>
          </a:xfrm>
          <a:custGeom>
            <a:rect b="b" l="l" r="r" t="t"/>
            <a:pathLst>
              <a:path extrusionOk="0" h="62218" w="61865">
                <a:moveTo>
                  <a:pt x="13665" y="0"/>
                </a:moveTo>
                <a:cubicBezTo>
                  <a:pt x="8819" y="3454"/>
                  <a:pt x="4170" y="7017"/>
                  <a:pt x="1" y="10418"/>
                </a:cubicBezTo>
                <a:lnTo>
                  <a:pt x="1" y="14297"/>
                </a:lnTo>
                <a:cubicBezTo>
                  <a:pt x="5801" y="9583"/>
                  <a:pt x="12573" y="4532"/>
                  <a:pt x="19427" y="0"/>
                </a:cubicBezTo>
                <a:close/>
                <a:moveTo>
                  <a:pt x="25921" y="0"/>
                </a:moveTo>
                <a:cubicBezTo>
                  <a:pt x="17113" y="5123"/>
                  <a:pt x="7672" y="11962"/>
                  <a:pt x="0" y="18175"/>
                </a:cubicBezTo>
                <a:lnTo>
                  <a:pt x="1" y="22043"/>
                </a:lnTo>
                <a:cubicBezTo>
                  <a:pt x="10587" y="13493"/>
                  <a:pt x="24649" y="3703"/>
                  <a:pt x="34779" y="0"/>
                </a:cubicBezTo>
                <a:close/>
                <a:moveTo>
                  <a:pt x="27261" y="17613"/>
                </a:moveTo>
                <a:cubicBezTo>
                  <a:pt x="27176" y="17613"/>
                  <a:pt x="27090" y="17614"/>
                  <a:pt x="27003" y="17617"/>
                </a:cubicBezTo>
                <a:cubicBezTo>
                  <a:pt x="26345" y="17642"/>
                  <a:pt x="25608" y="17754"/>
                  <a:pt x="24801" y="17960"/>
                </a:cubicBezTo>
                <a:cubicBezTo>
                  <a:pt x="18521" y="19563"/>
                  <a:pt x="8231" y="26845"/>
                  <a:pt x="1" y="33518"/>
                </a:cubicBezTo>
                <a:lnTo>
                  <a:pt x="1" y="37244"/>
                </a:lnTo>
                <a:cubicBezTo>
                  <a:pt x="7584" y="31041"/>
                  <a:pt x="16735" y="24532"/>
                  <a:pt x="21496" y="23981"/>
                </a:cubicBezTo>
                <a:cubicBezTo>
                  <a:pt x="21733" y="23953"/>
                  <a:pt x="21965" y="23940"/>
                  <a:pt x="22190" y="23940"/>
                </a:cubicBezTo>
                <a:cubicBezTo>
                  <a:pt x="32082" y="23940"/>
                  <a:pt x="29981" y="49977"/>
                  <a:pt x="31114" y="55574"/>
                </a:cubicBezTo>
                <a:cubicBezTo>
                  <a:pt x="32458" y="62218"/>
                  <a:pt x="43247" y="58560"/>
                  <a:pt x="45427" y="61863"/>
                </a:cubicBezTo>
                <a:lnTo>
                  <a:pt x="46690" y="61863"/>
                </a:lnTo>
                <a:cubicBezTo>
                  <a:pt x="46486" y="57985"/>
                  <a:pt x="39426" y="59672"/>
                  <a:pt x="35546" y="58376"/>
                </a:cubicBezTo>
                <a:cubicBezTo>
                  <a:pt x="33689" y="57749"/>
                  <a:pt x="32589" y="56383"/>
                  <a:pt x="32656" y="53652"/>
                </a:cubicBezTo>
                <a:cubicBezTo>
                  <a:pt x="32712" y="51286"/>
                  <a:pt x="33254" y="46456"/>
                  <a:pt x="33819" y="40909"/>
                </a:cubicBezTo>
                <a:cubicBezTo>
                  <a:pt x="34891" y="30410"/>
                  <a:pt x="35058" y="17613"/>
                  <a:pt x="27261" y="17613"/>
                </a:cubicBezTo>
                <a:close/>
                <a:moveTo>
                  <a:pt x="37238" y="4863"/>
                </a:moveTo>
                <a:cubicBezTo>
                  <a:pt x="36616" y="4863"/>
                  <a:pt x="35942" y="4914"/>
                  <a:pt x="35220" y="5022"/>
                </a:cubicBezTo>
                <a:cubicBezTo>
                  <a:pt x="26518" y="6324"/>
                  <a:pt x="11256" y="16818"/>
                  <a:pt x="1" y="25898"/>
                </a:cubicBezTo>
                <a:lnTo>
                  <a:pt x="1" y="29727"/>
                </a:lnTo>
                <a:cubicBezTo>
                  <a:pt x="9755" y="21852"/>
                  <a:pt x="22511" y="12964"/>
                  <a:pt x="30010" y="11491"/>
                </a:cubicBezTo>
                <a:cubicBezTo>
                  <a:pt x="30839" y="11328"/>
                  <a:pt x="31599" y="11252"/>
                  <a:pt x="32285" y="11252"/>
                </a:cubicBezTo>
                <a:cubicBezTo>
                  <a:pt x="32362" y="11252"/>
                  <a:pt x="32437" y="11253"/>
                  <a:pt x="32512" y="11255"/>
                </a:cubicBezTo>
                <a:cubicBezTo>
                  <a:pt x="41632" y="11497"/>
                  <a:pt x="39863" y="26071"/>
                  <a:pt x="37186" y="37766"/>
                </a:cubicBezTo>
                <a:cubicBezTo>
                  <a:pt x="35798" y="43832"/>
                  <a:pt x="34691" y="48980"/>
                  <a:pt x="34198" y="51728"/>
                </a:cubicBezTo>
                <a:cubicBezTo>
                  <a:pt x="33605" y="55031"/>
                  <a:pt x="34378" y="56690"/>
                  <a:pt x="36270" y="57365"/>
                </a:cubicBezTo>
                <a:cubicBezTo>
                  <a:pt x="40185" y="58763"/>
                  <a:pt x="48876" y="56337"/>
                  <a:pt x="47756" y="61863"/>
                </a:cubicBezTo>
                <a:lnTo>
                  <a:pt x="48766" y="61863"/>
                </a:lnTo>
                <a:cubicBezTo>
                  <a:pt x="51246" y="54675"/>
                  <a:pt x="40922" y="57839"/>
                  <a:pt x="36993" y="56353"/>
                </a:cubicBezTo>
                <a:cubicBezTo>
                  <a:pt x="35068" y="55626"/>
                  <a:pt x="34607" y="53677"/>
                  <a:pt x="35740" y="49806"/>
                </a:cubicBezTo>
                <a:cubicBezTo>
                  <a:pt x="36656" y="46672"/>
                  <a:pt x="38347" y="41208"/>
                  <a:pt x="40553" y="34622"/>
                </a:cubicBezTo>
                <a:cubicBezTo>
                  <a:pt x="44833" y="21848"/>
                  <a:pt x="48200" y="5659"/>
                  <a:pt x="38020" y="4892"/>
                </a:cubicBezTo>
                <a:cubicBezTo>
                  <a:pt x="37769" y="4873"/>
                  <a:pt x="37508" y="4863"/>
                  <a:pt x="37238" y="4863"/>
                </a:cubicBezTo>
                <a:close/>
                <a:moveTo>
                  <a:pt x="47356" y="0"/>
                </a:moveTo>
                <a:cubicBezTo>
                  <a:pt x="53355" y="4758"/>
                  <a:pt x="48979" y="19577"/>
                  <a:pt x="43919" y="31478"/>
                </a:cubicBezTo>
                <a:cubicBezTo>
                  <a:pt x="40897" y="38587"/>
                  <a:pt x="38617" y="44361"/>
                  <a:pt x="37281" y="47882"/>
                </a:cubicBezTo>
                <a:cubicBezTo>
                  <a:pt x="35599" y="52318"/>
                  <a:pt x="35758" y="54562"/>
                  <a:pt x="37715" y="55342"/>
                </a:cubicBezTo>
                <a:cubicBezTo>
                  <a:pt x="38650" y="55715"/>
                  <a:pt x="40040" y="55779"/>
                  <a:pt x="41562" y="55779"/>
                </a:cubicBezTo>
                <a:cubicBezTo>
                  <a:pt x="42355" y="55779"/>
                  <a:pt x="43184" y="55762"/>
                  <a:pt x="44004" y="55762"/>
                </a:cubicBezTo>
                <a:cubicBezTo>
                  <a:pt x="48222" y="55762"/>
                  <a:pt x="52192" y="56221"/>
                  <a:pt x="49737" y="61863"/>
                </a:cubicBezTo>
                <a:lnTo>
                  <a:pt x="50694" y="61863"/>
                </a:lnTo>
                <a:cubicBezTo>
                  <a:pt x="53896" y="55423"/>
                  <a:pt x="50038" y="54668"/>
                  <a:pt x="45670" y="54668"/>
                </a:cubicBezTo>
                <a:cubicBezTo>
                  <a:pt x="44332" y="54668"/>
                  <a:pt x="42946" y="54739"/>
                  <a:pt x="41700" y="54739"/>
                </a:cubicBezTo>
                <a:cubicBezTo>
                  <a:pt x="40381" y="54739"/>
                  <a:pt x="39219" y="54659"/>
                  <a:pt x="38438" y="54332"/>
                </a:cubicBezTo>
                <a:cubicBezTo>
                  <a:pt x="36450" y="53497"/>
                  <a:pt x="36589" y="50955"/>
                  <a:pt x="38824" y="45959"/>
                </a:cubicBezTo>
                <a:cubicBezTo>
                  <a:pt x="40574" y="42046"/>
                  <a:pt x="43451" y="35967"/>
                  <a:pt x="47286" y="28335"/>
                </a:cubicBezTo>
                <a:cubicBezTo>
                  <a:pt x="52076" y="18805"/>
                  <a:pt x="56476" y="7444"/>
                  <a:pt x="55833" y="0"/>
                </a:cubicBezTo>
                <a:close/>
                <a:moveTo>
                  <a:pt x="61109" y="0"/>
                </a:moveTo>
                <a:cubicBezTo>
                  <a:pt x="59680" y="7624"/>
                  <a:pt x="55299" y="17062"/>
                  <a:pt x="50653" y="25191"/>
                </a:cubicBezTo>
                <a:cubicBezTo>
                  <a:pt x="46016" y="33353"/>
                  <a:pt x="42529" y="39730"/>
                  <a:pt x="40365" y="44036"/>
                </a:cubicBezTo>
                <a:cubicBezTo>
                  <a:pt x="37575" y="49589"/>
                  <a:pt x="37141" y="52431"/>
                  <a:pt x="39161" y="53320"/>
                </a:cubicBezTo>
                <a:cubicBezTo>
                  <a:pt x="39848" y="53622"/>
                  <a:pt x="40882" y="53707"/>
                  <a:pt x="42083" y="53707"/>
                </a:cubicBezTo>
                <a:cubicBezTo>
                  <a:pt x="43617" y="53707"/>
                  <a:pt x="45424" y="53569"/>
                  <a:pt x="47135" y="53569"/>
                </a:cubicBezTo>
                <a:cubicBezTo>
                  <a:pt x="51719" y="53569"/>
                  <a:pt x="55603" y="54561"/>
                  <a:pt x="51639" y="61863"/>
                </a:cubicBezTo>
                <a:lnTo>
                  <a:pt x="52575" y="61863"/>
                </a:lnTo>
                <a:cubicBezTo>
                  <a:pt x="57304" y="53677"/>
                  <a:pt x="53345" y="52466"/>
                  <a:pt x="48521" y="52466"/>
                </a:cubicBezTo>
                <a:cubicBezTo>
                  <a:pt x="46494" y="52466"/>
                  <a:pt x="44315" y="52680"/>
                  <a:pt x="42563" y="52680"/>
                </a:cubicBezTo>
                <a:cubicBezTo>
                  <a:pt x="41446" y="52680"/>
                  <a:pt x="40503" y="52593"/>
                  <a:pt x="39884" y="52309"/>
                </a:cubicBezTo>
                <a:cubicBezTo>
                  <a:pt x="37833" y="51363"/>
                  <a:pt x="38560" y="48221"/>
                  <a:pt x="41908" y="42113"/>
                </a:cubicBezTo>
                <a:cubicBezTo>
                  <a:pt x="44484" y="37412"/>
                  <a:pt x="48566" y="30733"/>
                  <a:pt x="54019" y="22047"/>
                </a:cubicBezTo>
                <a:cubicBezTo>
                  <a:pt x="56846" y="17559"/>
                  <a:pt x="59601" y="12682"/>
                  <a:pt x="61865" y="7878"/>
                </a:cubicBezTo>
                <a:lnTo>
                  <a:pt x="61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27"/>
          <p:cNvSpPr txBox="1"/>
          <p:nvPr>
            <p:ph type="title"/>
          </p:nvPr>
        </p:nvSpPr>
        <p:spPr>
          <a:xfrm>
            <a:off x="943700" y="921598"/>
            <a:ext cx="4034700" cy="136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Background</a:t>
            </a:r>
            <a:r>
              <a:rPr lang="en"/>
              <a:t> info on credit card fraud</a:t>
            </a:r>
            <a:endParaRPr/>
          </a:p>
        </p:txBody>
      </p:sp>
      <p:sp>
        <p:nvSpPr>
          <p:cNvPr id="302" name="Google Shape;302;p27"/>
          <p:cNvSpPr txBox="1"/>
          <p:nvPr>
            <p:ph idx="1" type="body"/>
          </p:nvPr>
        </p:nvSpPr>
        <p:spPr>
          <a:xfrm>
            <a:off x="943700" y="2316200"/>
            <a:ext cx="3932400" cy="22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2019, the total cost of </a:t>
            </a:r>
            <a:r>
              <a:rPr lang="en"/>
              <a:t>fraudulent</a:t>
            </a:r>
            <a:r>
              <a:rPr lang="en"/>
              <a:t> transactions involving SEPA-issued and obtained cards worldwide was €1.87 </a:t>
            </a:r>
            <a:r>
              <a:rPr lang="en"/>
              <a:t>billion</a:t>
            </a:r>
            <a:r>
              <a:rPr lang="en"/>
              <a:t>. </a:t>
            </a:r>
            <a:endParaRPr/>
          </a:p>
          <a:p>
            <a:pPr indent="0" lvl="0" marL="0" rtl="0" algn="l">
              <a:spcBef>
                <a:spcPts val="1000"/>
              </a:spcBef>
              <a:spcAft>
                <a:spcPts val="0"/>
              </a:spcAft>
              <a:buNone/>
            </a:pPr>
            <a:r>
              <a:rPr lang="en"/>
              <a:t>The total value of </a:t>
            </a:r>
            <a:r>
              <a:rPr lang="en"/>
              <a:t>fraudulent</a:t>
            </a:r>
            <a:r>
              <a:rPr lang="en"/>
              <a:t> card transaction for cards </a:t>
            </a:r>
            <a:r>
              <a:rPr lang="en"/>
              <a:t>issued</a:t>
            </a:r>
            <a:r>
              <a:rPr lang="en"/>
              <a:t> just in the eurozone was €1.03 billion. </a:t>
            </a:r>
            <a:endParaRPr/>
          </a:p>
          <a:p>
            <a:pPr indent="0" lvl="0" marL="0" rtl="0" algn="l">
              <a:spcBef>
                <a:spcPts val="1000"/>
              </a:spcBef>
              <a:spcAft>
                <a:spcPts val="1000"/>
              </a:spcAft>
              <a:buNone/>
            </a:pPr>
            <a:r>
              <a:rPr lang="en"/>
              <a:t>Credit card companies must be able to detect fraudulent credit card transactions so that clients are not charged for products they did not purchase.</a:t>
            </a:r>
            <a:endParaRPr/>
          </a:p>
        </p:txBody>
      </p:sp>
      <p:pic>
        <p:nvPicPr>
          <p:cNvPr id="303" name="Google Shape;303;p27"/>
          <p:cNvPicPr preferRelativeResize="0"/>
          <p:nvPr>
            <p:ph idx="2" type="pic"/>
          </p:nvPr>
        </p:nvPicPr>
        <p:blipFill rotWithShape="1">
          <a:blip r:embed="rId3">
            <a:alphaModFix/>
          </a:blip>
          <a:srcRect b="3034" l="0" r="0" t="3024"/>
          <a:stretch/>
        </p:blipFill>
        <p:spPr>
          <a:xfrm>
            <a:off x="5631000" y="0"/>
            <a:ext cx="3513002" cy="4950225"/>
          </a:xfrm>
          <a:prstGeom prst="rect">
            <a:avLst/>
          </a:prstGeom>
        </p:spPr>
      </p:pic>
      <p:sp>
        <p:nvSpPr>
          <p:cNvPr id="304" name="Google Shape;304;p27"/>
          <p:cNvSpPr/>
          <p:nvPr/>
        </p:nvSpPr>
        <p:spPr>
          <a:xfrm>
            <a:off x="5183631" y="3089425"/>
            <a:ext cx="996375" cy="1546650"/>
          </a:xfrm>
          <a:custGeom>
            <a:rect b="b" l="l" r="r" t="t"/>
            <a:pathLst>
              <a:path extrusionOk="0" h="61866" w="39855">
                <a:moveTo>
                  <a:pt x="8522" y="11490"/>
                </a:moveTo>
                <a:lnTo>
                  <a:pt x="8522" y="20036"/>
                </a:lnTo>
                <a:lnTo>
                  <a:pt x="14258" y="20036"/>
                </a:lnTo>
                <a:lnTo>
                  <a:pt x="14258" y="11490"/>
                </a:lnTo>
                <a:close/>
                <a:moveTo>
                  <a:pt x="10611" y="22510"/>
                </a:moveTo>
                <a:lnTo>
                  <a:pt x="10611" y="31055"/>
                </a:lnTo>
                <a:lnTo>
                  <a:pt x="17904" y="31055"/>
                </a:lnTo>
                <a:lnTo>
                  <a:pt x="17904" y="22510"/>
                </a:lnTo>
                <a:close/>
                <a:moveTo>
                  <a:pt x="10611" y="33529"/>
                </a:moveTo>
                <a:lnTo>
                  <a:pt x="10611" y="42075"/>
                </a:lnTo>
                <a:lnTo>
                  <a:pt x="17904" y="42075"/>
                </a:lnTo>
                <a:lnTo>
                  <a:pt x="17904" y="33529"/>
                </a:lnTo>
                <a:close/>
                <a:moveTo>
                  <a:pt x="30155" y="6768"/>
                </a:moveTo>
                <a:lnTo>
                  <a:pt x="30155" y="47472"/>
                </a:lnTo>
                <a:lnTo>
                  <a:pt x="39854" y="47472"/>
                </a:lnTo>
                <a:lnTo>
                  <a:pt x="39854" y="6768"/>
                </a:lnTo>
                <a:close/>
                <a:moveTo>
                  <a:pt x="10611" y="44548"/>
                </a:moveTo>
                <a:lnTo>
                  <a:pt x="10611" y="53095"/>
                </a:lnTo>
                <a:lnTo>
                  <a:pt x="17904" y="53095"/>
                </a:lnTo>
                <a:lnTo>
                  <a:pt x="17904" y="44548"/>
                </a:lnTo>
                <a:close/>
                <a:moveTo>
                  <a:pt x="1" y="1"/>
                </a:moveTo>
                <a:lnTo>
                  <a:pt x="1" y="57837"/>
                </a:lnTo>
                <a:lnTo>
                  <a:pt x="8522" y="57837"/>
                </a:lnTo>
                <a:lnTo>
                  <a:pt x="8522" y="20036"/>
                </a:lnTo>
                <a:lnTo>
                  <a:pt x="6964" y="20036"/>
                </a:lnTo>
                <a:lnTo>
                  <a:pt x="6964" y="11490"/>
                </a:lnTo>
                <a:lnTo>
                  <a:pt x="8522" y="11490"/>
                </a:lnTo>
                <a:lnTo>
                  <a:pt x="8522" y="1"/>
                </a:lnTo>
                <a:close/>
                <a:moveTo>
                  <a:pt x="21952" y="1371"/>
                </a:moveTo>
                <a:lnTo>
                  <a:pt x="21952" y="61865"/>
                </a:lnTo>
                <a:lnTo>
                  <a:pt x="26877" y="61865"/>
                </a:lnTo>
                <a:lnTo>
                  <a:pt x="26877" y="1371"/>
                </a:lnTo>
                <a:close/>
              </a:path>
            </a:pathLst>
          </a:custGeom>
          <a:solidFill>
            <a:srgbClr val="2928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305" name="Google Shape;305;p27"/>
          <p:cNvGrpSpPr/>
          <p:nvPr/>
        </p:nvGrpSpPr>
        <p:grpSpPr>
          <a:xfrm rot="10800000">
            <a:off x="4978449" y="418773"/>
            <a:ext cx="1058092" cy="1060728"/>
            <a:chOff x="5410275" y="2247825"/>
            <a:chExt cx="853025" cy="855150"/>
          </a:xfrm>
        </p:grpSpPr>
        <p:sp>
          <p:nvSpPr>
            <p:cNvPr id="306" name="Google Shape;306;p27"/>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07" name="Google Shape;307;p27"/>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08" name="Google Shape;308;p27"/>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09" name="Google Shape;309;p27"/>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10" name="Google Shape;310;p27"/>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311" name="Google Shape;311;p27"/>
          <p:cNvSpPr txBox="1"/>
          <p:nvPr>
            <p:ph idx="1" type="body"/>
          </p:nvPr>
        </p:nvSpPr>
        <p:spPr>
          <a:xfrm>
            <a:off x="954008" y="580177"/>
            <a:ext cx="3281400" cy="3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000"/>
              <a:t>01 - Introduction </a:t>
            </a:r>
            <a:endParaRPr b="1" sz="1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28"/>
          <p:cNvSpPr txBox="1"/>
          <p:nvPr>
            <p:ph type="title"/>
          </p:nvPr>
        </p:nvSpPr>
        <p:spPr>
          <a:xfrm>
            <a:off x="943700" y="921598"/>
            <a:ext cx="4034700" cy="1366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Credit card fraud detection</a:t>
            </a:r>
            <a:endParaRPr/>
          </a:p>
        </p:txBody>
      </p:sp>
      <p:sp>
        <p:nvSpPr>
          <p:cNvPr id="317" name="Google Shape;317;p28"/>
          <p:cNvSpPr txBox="1"/>
          <p:nvPr>
            <p:ph idx="1" type="body"/>
          </p:nvPr>
        </p:nvSpPr>
        <p:spPr>
          <a:xfrm>
            <a:off x="943700" y="2316200"/>
            <a:ext cx="3932400" cy="224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detect fraudulent transactions, banks and credit card firms are increasingly using AI and machine learning algorithms.</a:t>
            </a:r>
            <a:endParaRPr/>
          </a:p>
          <a:p>
            <a:pPr indent="0" lvl="0" marL="0" rtl="0" algn="l">
              <a:spcBef>
                <a:spcPts val="1000"/>
              </a:spcBef>
              <a:spcAft>
                <a:spcPts val="0"/>
              </a:spcAft>
              <a:buNone/>
            </a:pPr>
            <a:r>
              <a:rPr lang="en"/>
              <a:t>These models examine enormous volumes of transaction data and employ a variety of algorithms and approaches to detect patterns and abnormalities that may suggest fraudulent behavior.</a:t>
            </a:r>
            <a:endParaRPr/>
          </a:p>
          <a:p>
            <a:pPr indent="0" lvl="0" marL="0" rtl="0" algn="l">
              <a:spcBef>
                <a:spcPts val="1000"/>
              </a:spcBef>
              <a:spcAft>
                <a:spcPts val="1000"/>
              </a:spcAft>
              <a:buNone/>
            </a:pPr>
            <a:r>
              <a:rPr lang="en"/>
              <a:t>We will utilize a simple machine learning algorithm called the Naive Bayes classifier, to identify fraudulent transactions within a public dataset.</a:t>
            </a:r>
            <a:endParaRPr/>
          </a:p>
        </p:txBody>
      </p:sp>
      <p:pic>
        <p:nvPicPr>
          <p:cNvPr id="318" name="Google Shape;318;p28"/>
          <p:cNvPicPr preferRelativeResize="0"/>
          <p:nvPr>
            <p:ph idx="2" type="pic"/>
          </p:nvPr>
        </p:nvPicPr>
        <p:blipFill rotWithShape="1">
          <a:blip r:embed="rId3">
            <a:alphaModFix/>
          </a:blip>
          <a:srcRect b="0" l="23387" r="23387" t="0"/>
          <a:stretch/>
        </p:blipFill>
        <p:spPr>
          <a:xfrm>
            <a:off x="5631000" y="0"/>
            <a:ext cx="3513002" cy="4950225"/>
          </a:xfrm>
          <a:prstGeom prst="rect">
            <a:avLst/>
          </a:prstGeom>
        </p:spPr>
      </p:pic>
      <p:sp>
        <p:nvSpPr>
          <p:cNvPr id="319" name="Google Shape;319;p28"/>
          <p:cNvSpPr/>
          <p:nvPr/>
        </p:nvSpPr>
        <p:spPr>
          <a:xfrm>
            <a:off x="5183631" y="3089425"/>
            <a:ext cx="996375" cy="1546650"/>
          </a:xfrm>
          <a:custGeom>
            <a:rect b="b" l="l" r="r" t="t"/>
            <a:pathLst>
              <a:path extrusionOk="0" h="61866" w="39855">
                <a:moveTo>
                  <a:pt x="8522" y="11490"/>
                </a:moveTo>
                <a:lnTo>
                  <a:pt x="8522" y="20036"/>
                </a:lnTo>
                <a:lnTo>
                  <a:pt x="14258" y="20036"/>
                </a:lnTo>
                <a:lnTo>
                  <a:pt x="14258" y="11490"/>
                </a:lnTo>
                <a:close/>
                <a:moveTo>
                  <a:pt x="10611" y="22510"/>
                </a:moveTo>
                <a:lnTo>
                  <a:pt x="10611" y="31055"/>
                </a:lnTo>
                <a:lnTo>
                  <a:pt x="17904" y="31055"/>
                </a:lnTo>
                <a:lnTo>
                  <a:pt x="17904" y="22510"/>
                </a:lnTo>
                <a:close/>
                <a:moveTo>
                  <a:pt x="10611" y="33529"/>
                </a:moveTo>
                <a:lnTo>
                  <a:pt x="10611" y="42075"/>
                </a:lnTo>
                <a:lnTo>
                  <a:pt x="17904" y="42075"/>
                </a:lnTo>
                <a:lnTo>
                  <a:pt x="17904" y="33529"/>
                </a:lnTo>
                <a:close/>
                <a:moveTo>
                  <a:pt x="30155" y="6768"/>
                </a:moveTo>
                <a:lnTo>
                  <a:pt x="30155" y="47472"/>
                </a:lnTo>
                <a:lnTo>
                  <a:pt x="39854" y="47472"/>
                </a:lnTo>
                <a:lnTo>
                  <a:pt x="39854" y="6768"/>
                </a:lnTo>
                <a:close/>
                <a:moveTo>
                  <a:pt x="10611" y="44548"/>
                </a:moveTo>
                <a:lnTo>
                  <a:pt x="10611" y="53095"/>
                </a:lnTo>
                <a:lnTo>
                  <a:pt x="17904" y="53095"/>
                </a:lnTo>
                <a:lnTo>
                  <a:pt x="17904" y="44548"/>
                </a:lnTo>
                <a:close/>
                <a:moveTo>
                  <a:pt x="1" y="1"/>
                </a:moveTo>
                <a:lnTo>
                  <a:pt x="1" y="57837"/>
                </a:lnTo>
                <a:lnTo>
                  <a:pt x="8522" y="57837"/>
                </a:lnTo>
                <a:lnTo>
                  <a:pt x="8522" y="20036"/>
                </a:lnTo>
                <a:lnTo>
                  <a:pt x="6964" y="20036"/>
                </a:lnTo>
                <a:lnTo>
                  <a:pt x="6964" y="11490"/>
                </a:lnTo>
                <a:lnTo>
                  <a:pt x="8522" y="11490"/>
                </a:lnTo>
                <a:lnTo>
                  <a:pt x="8522" y="1"/>
                </a:lnTo>
                <a:close/>
                <a:moveTo>
                  <a:pt x="21952" y="1371"/>
                </a:moveTo>
                <a:lnTo>
                  <a:pt x="21952" y="61865"/>
                </a:lnTo>
                <a:lnTo>
                  <a:pt x="26877" y="61865"/>
                </a:lnTo>
                <a:lnTo>
                  <a:pt x="26877" y="1371"/>
                </a:lnTo>
                <a:close/>
              </a:path>
            </a:pathLst>
          </a:custGeom>
          <a:solidFill>
            <a:srgbClr val="2928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320" name="Google Shape;320;p28"/>
          <p:cNvGrpSpPr/>
          <p:nvPr/>
        </p:nvGrpSpPr>
        <p:grpSpPr>
          <a:xfrm rot="10800000">
            <a:off x="4978449" y="418773"/>
            <a:ext cx="1058092" cy="1060728"/>
            <a:chOff x="5410275" y="2247825"/>
            <a:chExt cx="853025" cy="855150"/>
          </a:xfrm>
        </p:grpSpPr>
        <p:sp>
          <p:nvSpPr>
            <p:cNvPr id="321" name="Google Shape;321;p28"/>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22" name="Google Shape;322;p28"/>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23" name="Google Shape;323;p28"/>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24" name="Google Shape;324;p28"/>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25" name="Google Shape;325;p28"/>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326" name="Google Shape;326;p28"/>
          <p:cNvSpPr txBox="1"/>
          <p:nvPr>
            <p:ph idx="1" type="body"/>
          </p:nvPr>
        </p:nvSpPr>
        <p:spPr>
          <a:xfrm>
            <a:off x="954008" y="580177"/>
            <a:ext cx="3281400" cy="32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000"/>
              <a:t>01 - Introduction </a:t>
            </a:r>
            <a:endParaRPr b="1" sz="1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29"/>
          <p:cNvSpPr txBox="1"/>
          <p:nvPr>
            <p:ph type="title"/>
          </p:nvPr>
        </p:nvSpPr>
        <p:spPr>
          <a:xfrm>
            <a:off x="531525" y="2934000"/>
            <a:ext cx="4241700" cy="82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Collection &amp; Preprocessing</a:t>
            </a:r>
            <a:endParaRPr/>
          </a:p>
        </p:txBody>
      </p:sp>
      <p:sp>
        <p:nvSpPr>
          <p:cNvPr id="332" name="Google Shape;332;p29"/>
          <p:cNvSpPr txBox="1"/>
          <p:nvPr>
            <p:ph idx="2" type="title"/>
          </p:nvPr>
        </p:nvSpPr>
        <p:spPr>
          <a:xfrm>
            <a:off x="628475" y="1579950"/>
            <a:ext cx="1542900" cy="122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33" name="Google Shape;333;p29"/>
          <p:cNvSpPr/>
          <p:nvPr/>
        </p:nvSpPr>
        <p:spPr>
          <a:xfrm rot="10800000">
            <a:off x="7848772" y="-5"/>
            <a:ext cx="1295236" cy="2590420"/>
          </a:xfrm>
          <a:custGeom>
            <a:rect b="b" l="l" r="r" t="t"/>
            <a:pathLst>
              <a:path extrusionOk="0" h="50985" w="25493">
                <a:moveTo>
                  <a:pt x="0" y="1"/>
                </a:moveTo>
                <a:lnTo>
                  <a:pt x="0" y="16639"/>
                </a:lnTo>
                <a:cubicBezTo>
                  <a:pt x="4891" y="16639"/>
                  <a:pt x="8855" y="20603"/>
                  <a:pt x="8855" y="25492"/>
                </a:cubicBezTo>
                <a:cubicBezTo>
                  <a:pt x="8855" y="30382"/>
                  <a:pt x="4891" y="34345"/>
                  <a:pt x="0" y="34345"/>
                </a:cubicBezTo>
                <a:lnTo>
                  <a:pt x="0" y="50984"/>
                </a:lnTo>
                <a:cubicBezTo>
                  <a:pt x="14080" y="50984"/>
                  <a:pt x="25493" y="39572"/>
                  <a:pt x="25493" y="25492"/>
                </a:cubicBezTo>
                <a:cubicBezTo>
                  <a:pt x="25493" y="11414"/>
                  <a:pt x="14080" y="1"/>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34" name="Google Shape;334;p29"/>
          <p:cNvSpPr/>
          <p:nvPr/>
        </p:nvSpPr>
        <p:spPr>
          <a:xfrm flipH="1">
            <a:off x="5672366" y="1927694"/>
            <a:ext cx="892184" cy="1333452"/>
          </a:xfrm>
          <a:custGeom>
            <a:rect b="b" l="l" r="r" t="t"/>
            <a:pathLst>
              <a:path extrusionOk="0" h="20458" w="13688">
                <a:moveTo>
                  <a:pt x="0" y="1"/>
                </a:moveTo>
                <a:lnTo>
                  <a:pt x="0" y="20457"/>
                </a:lnTo>
                <a:lnTo>
                  <a:pt x="13688" y="20457"/>
                </a:lnTo>
                <a:lnTo>
                  <a:pt x="1368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35" name="Google Shape;335;p29"/>
          <p:cNvSpPr/>
          <p:nvPr/>
        </p:nvSpPr>
        <p:spPr>
          <a:xfrm flipH="1">
            <a:off x="5672355" y="3579277"/>
            <a:ext cx="446092" cy="541841"/>
          </a:xfrm>
          <a:custGeom>
            <a:rect b="b" l="l" r="r" t="t"/>
            <a:pathLst>
              <a:path extrusionOk="0" h="8313" w="6844">
                <a:moveTo>
                  <a:pt x="0" y="1"/>
                </a:moveTo>
                <a:lnTo>
                  <a:pt x="0" y="8312"/>
                </a:lnTo>
                <a:lnTo>
                  <a:pt x="6844" y="8312"/>
                </a:lnTo>
                <a:lnTo>
                  <a:pt x="68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336" name="Google Shape;336;p29"/>
          <p:cNvGrpSpPr/>
          <p:nvPr/>
        </p:nvGrpSpPr>
        <p:grpSpPr>
          <a:xfrm flipH="1">
            <a:off x="6118451" y="1445950"/>
            <a:ext cx="853025" cy="855150"/>
            <a:chOff x="5410275" y="2247825"/>
            <a:chExt cx="853025" cy="855150"/>
          </a:xfrm>
        </p:grpSpPr>
        <p:sp>
          <p:nvSpPr>
            <p:cNvPr id="337" name="Google Shape;337;p29"/>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38" name="Google Shape;338;p29"/>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39" name="Google Shape;339;p29"/>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40" name="Google Shape;340;p29"/>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41" name="Google Shape;341;p29"/>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30"/>
          <p:cNvSpPr txBox="1"/>
          <p:nvPr>
            <p:ph idx="2" type="subTitle"/>
          </p:nvPr>
        </p:nvSpPr>
        <p:spPr>
          <a:xfrm>
            <a:off x="719998" y="2761255"/>
            <a:ext cx="33078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OF THE DATASET</a:t>
            </a:r>
            <a:endParaRPr/>
          </a:p>
        </p:txBody>
      </p:sp>
      <p:sp>
        <p:nvSpPr>
          <p:cNvPr id="347" name="Google Shape;347;p30"/>
          <p:cNvSpPr txBox="1"/>
          <p:nvPr>
            <p:ph idx="4" type="subTitle"/>
          </p:nvPr>
        </p:nvSpPr>
        <p:spPr>
          <a:xfrm>
            <a:off x="720000" y="3230450"/>
            <a:ext cx="4398900" cy="15009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a:t>This dataset contains 492 frauds out of 284,807 transactions that occurred over the course of two days. The dataset is very unbalanced, with transactions that are positive accounting for 0.172% of all transactions.</a:t>
            </a:r>
            <a:endParaRPr/>
          </a:p>
          <a:p>
            <a:pPr indent="0" lvl="0" marL="0" rtl="0" algn="l">
              <a:spcBef>
                <a:spcPts val="0"/>
              </a:spcBef>
              <a:spcAft>
                <a:spcPts val="0"/>
              </a:spcAft>
              <a:buNone/>
            </a:pPr>
            <a:r>
              <a:t/>
            </a:r>
            <a:endParaRPr/>
          </a:p>
        </p:txBody>
      </p:sp>
      <p:sp>
        <p:nvSpPr>
          <p:cNvPr id="348" name="Google Shape;348;p30"/>
          <p:cNvSpPr txBox="1"/>
          <p:nvPr>
            <p:ph type="title"/>
          </p:nvPr>
        </p:nvSpPr>
        <p:spPr>
          <a:xfrm>
            <a:off x="719998"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COLLECTION</a:t>
            </a:r>
            <a:endParaRPr/>
          </a:p>
        </p:txBody>
      </p:sp>
      <p:sp>
        <p:nvSpPr>
          <p:cNvPr id="349" name="Google Shape;349;p30"/>
          <p:cNvSpPr txBox="1"/>
          <p:nvPr>
            <p:ph idx="3" type="subTitle"/>
          </p:nvPr>
        </p:nvSpPr>
        <p:spPr>
          <a:xfrm>
            <a:off x="720000" y="1837850"/>
            <a:ext cx="4398900" cy="9234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a:t>The used dataset was obtained from Kaggle. The dataset includes credit card transactions performed by European cardholders in September 2013.</a:t>
            </a:r>
            <a:endParaRPr/>
          </a:p>
        </p:txBody>
      </p:sp>
      <p:sp>
        <p:nvSpPr>
          <p:cNvPr id="350" name="Google Shape;350;p30"/>
          <p:cNvSpPr txBox="1"/>
          <p:nvPr>
            <p:ph idx="1" type="subTitle"/>
          </p:nvPr>
        </p:nvSpPr>
        <p:spPr>
          <a:xfrm>
            <a:off x="719998" y="1368650"/>
            <a:ext cx="33078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USING PUBLIC DATASET</a:t>
            </a:r>
            <a:endParaRPr/>
          </a:p>
        </p:txBody>
      </p:sp>
      <p:sp>
        <p:nvSpPr>
          <p:cNvPr id="351" name="Google Shape;351;p30"/>
          <p:cNvSpPr/>
          <p:nvPr/>
        </p:nvSpPr>
        <p:spPr>
          <a:xfrm>
            <a:off x="8509850" y="-1"/>
            <a:ext cx="510425" cy="621228"/>
          </a:xfrm>
          <a:custGeom>
            <a:rect b="b" l="l" r="r" t="t"/>
            <a:pathLst>
              <a:path extrusionOk="0" h="20457" w="7831">
                <a:moveTo>
                  <a:pt x="1" y="0"/>
                </a:moveTo>
                <a:lnTo>
                  <a:pt x="1" y="20457"/>
                </a:lnTo>
                <a:lnTo>
                  <a:pt x="7831" y="20457"/>
                </a:lnTo>
                <a:lnTo>
                  <a:pt x="78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52" name="Google Shape;352;p30"/>
          <p:cNvSpPr/>
          <p:nvPr/>
        </p:nvSpPr>
        <p:spPr>
          <a:xfrm flipH="1">
            <a:off x="5386003" y="-865434"/>
            <a:ext cx="5807422" cy="5840559"/>
          </a:xfrm>
          <a:custGeom>
            <a:rect b="b" l="l" r="r" t="t"/>
            <a:pathLst>
              <a:path extrusionOk="0" h="62218" w="61865">
                <a:moveTo>
                  <a:pt x="13665" y="0"/>
                </a:moveTo>
                <a:cubicBezTo>
                  <a:pt x="8819" y="3454"/>
                  <a:pt x="4170" y="7017"/>
                  <a:pt x="1" y="10418"/>
                </a:cubicBezTo>
                <a:lnTo>
                  <a:pt x="1" y="14297"/>
                </a:lnTo>
                <a:cubicBezTo>
                  <a:pt x="5801" y="9583"/>
                  <a:pt x="12573" y="4532"/>
                  <a:pt x="19427" y="0"/>
                </a:cubicBezTo>
                <a:close/>
                <a:moveTo>
                  <a:pt x="25921" y="0"/>
                </a:moveTo>
                <a:cubicBezTo>
                  <a:pt x="17113" y="5123"/>
                  <a:pt x="7672" y="11962"/>
                  <a:pt x="0" y="18175"/>
                </a:cubicBezTo>
                <a:lnTo>
                  <a:pt x="1" y="22043"/>
                </a:lnTo>
                <a:cubicBezTo>
                  <a:pt x="10587" y="13493"/>
                  <a:pt x="24649" y="3703"/>
                  <a:pt x="34779" y="0"/>
                </a:cubicBezTo>
                <a:close/>
                <a:moveTo>
                  <a:pt x="27261" y="17613"/>
                </a:moveTo>
                <a:cubicBezTo>
                  <a:pt x="27176" y="17613"/>
                  <a:pt x="27090" y="17614"/>
                  <a:pt x="27003" y="17617"/>
                </a:cubicBezTo>
                <a:cubicBezTo>
                  <a:pt x="26345" y="17642"/>
                  <a:pt x="25608" y="17754"/>
                  <a:pt x="24801" y="17960"/>
                </a:cubicBezTo>
                <a:cubicBezTo>
                  <a:pt x="18521" y="19563"/>
                  <a:pt x="8231" y="26845"/>
                  <a:pt x="1" y="33518"/>
                </a:cubicBezTo>
                <a:lnTo>
                  <a:pt x="1" y="37244"/>
                </a:lnTo>
                <a:cubicBezTo>
                  <a:pt x="7584" y="31041"/>
                  <a:pt x="16735" y="24532"/>
                  <a:pt x="21496" y="23981"/>
                </a:cubicBezTo>
                <a:cubicBezTo>
                  <a:pt x="21733" y="23953"/>
                  <a:pt x="21965" y="23940"/>
                  <a:pt x="22190" y="23940"/>
                </a:cubicBezTo>
                <a:cubicBezTo>
                  <a:pt x="32082" y="23940"/>
                  <a:pt x="29981" y="49977"/>
                  <a:pt x="31114" y="55574"/>
                </a:cubicBezTo>
                <a:cubicBezTo>
                  <a:pt x="32458" y="62218"/>
                  <a:pt x="43247" y="58560"/>
                  <a:pt x="45427" y="61863"/>
                </a:cubicBezTo>
                <a:lnTo>
                  <a:pt x="46690" y="61863"/>
                </a:lnTo>
                <a:cubicBezTo>
                  <a:pt x="46486" y="57985"/>
                  <a:pt x="39426" y="59672"/>
                  <a:pt x="35546" y="58376"/>
                </a:cubicBezTo>
                <a:cubicBezTo>
                  <a:pt x="33689" y="57749"/>
                  <a:pt x="32589" y="56383"/>
                  <a:pt x="32656" y="53652"/>
                </a:cubicBezTo>
                <a:cubicBezTo>
                  <a:pt x="32712" y="51286"/>
                  <a:pt x="33254" y="46456"/>
                  <a:pt x="33819" y="40909"/>
                </a:cubicBezTo>
                <a:cubicBezTo>
                  <a:pt x="34891" y="30410"/>
                  <a:pt x="35058" y="17613"/>
                  <a:pt x="27261" y="17613"/>
                </a:cubicBezTo>
                <a:close/>
                <a:moveTo>
                  <a:pt x="37238" y="4863"/>
                </a:moveTo>
                <a:cubicBezTo>
                  <a:pt x="36616" y="4863"/>
                  <a:pt x="35942" y="4914"/>
                  <a:pt x="35220" y="5022"/>
                </a:cubicBezTo>
                <a:cubicBezTo>
                  <a:pt x="26518" y="6324"/>
                  <a:pt x="11256" y="16818"/>
                  <a:pt x="1" y="25898"/>
                </a:cubicBezTo>
                <a:lnTo>
                  <a:pt x="1" y="29727"/>
                </a:lnTo>
                <a:cubicBezTo>
                  <a:pt x="9755" y="21852"/>
                  <a:pt x="22511" y="12964"/>
                  <a:pt x="30010" y="11491"/>
                </a:cubicBezTo>
                <a:cubicBezTo>
                  <a:pt x="30839" y="11328"/>
                  <a:pt x="31599" y="11252"/>
                  <a:pt x="32285" y="11252"/>
                </a:cubicBezTo>
                <a:cubicBezTo>
                  <a:pt x="32362" y="11252"/>
                  <a:pt x="32437" y="11253"/>
                  <a:pt x="32512" y="11255"/>
                </a:cubicBezTo>
                <a:cubicBezTo>
                  <a:pt x="41632" y="11497"/>
                  <a:pt x="39863" y="26071"/>
                  <a:pt x="37186" y="37766"/>
                </a:cubicBezTo>
                <a:cubicBezTo>
                  <a:pt x="35798" y="43832"/>
                  <a:pt x="34691" y="48980"/>
                  <a:pt x="34198" y="51728"/>
                </a:cubicBezTo>
                <a:cubicBezTo>
                  <a:pt x="33605" y="55031"/>
                  <a:pt x="34378" y="56690"/>
                  <a:pt x="36270" y="57365"/>
                </a:cubicBezTo>
                <a:cubicBezTo>
                  <a:pt x="40185" y="58763"/>
                  <a:pt x="48876" y="56337"/>
                  <a:pt x="47756" y="61863"/>
                </a:cubicBezTo>
                <a:lnTo>
                  <a:pt x="48766" y="61863"/>
                </a:lnTo>
                <a:cubicBezTo>
                  <a:pt x="51246" y="54675"/>
                  <a:pt x="40922" y="57839"/>
                  <a:pt x="36993" y="56353"/>
                </a:cubicBezTo>
                <a:cubicBezTo>
                  <a:pt x="35068" y="55626"/>
                  <a:pt x="34607" y="53677"/>
                  <a:pt x="35740" y="49806"/>
                </a:cubicBezTo>
                <a:cubicBezTo>
                  <a:pt x="36656" y="46672"/>
                  <a:pt x="38347" y="41208"/>
                  <a:pt x="40553" y="34622"/>
                </a:cubicBezTo>
                <a:cubicBezTo>
                  <a:pt x="44833" y="21848"/>
                  <a:pt x="48200" y="5659"/>
                  <a:pt x="38020" y="4892"/>
                </a:cubicBezTo>
                <a:cubicBezTo>
                  <a:pt x="37769" y="4873"/>
                  <a:pt x="37508" y="4863"/>
                  <a:pt x="37238" y="4863"/>
                </a:cubicBezTo>
                <a:close/>
                <a:moveTo>
                  <a:pt x="47356" y="0"/>
                </a:moveTo>
                <a:cubicBezTo>
                  <a:pt x="53355" y="4758"/>
                  <a:pt x="48979" y="19577"/>
                  <a:pt x="43919" y="31478"/>
                </a:cubicBezTo>
                <a:cubicBezTo>
                  <a:pt x="40897" y="38587"/>
                  <a:pt x="38617" y="44361"/>
                  <a:pt x="37281" y="47882"/>
                </a:cubicBezTo>
                <a:cubicBezTo>
                  <a:pt x="35599" y="52318"/>
                  <a:pt x="35758" y="54562"/>
                  <a:pt x="37715" y="55342"/>
                </a:cubicBezTo>
                <a:cubicBezTo>
                  <a:pt x="38650" y="55715"/>
                  <a:pt x="40040" y="55779"/>
                  <a:pt x="41562" y="55779"/>
                </a:cubicBezTo>
                <a:cubicBezTo>
                  <a:pt x="42355" y="55779"/>
                  <a:pt x="43184" y="55762"/>
                  <a:pt x="44004" y="55762"/>
                </a:cubicBezTo>
                <a:cubicBezTo>
                  <a:pt x="48222" y="55762"/>
                  <a:pt x="52192" y="56221"/>
                  <a:pt x="49737" y="61863"/>
                </a:cubicBezTo>
                <a:lnTo>
                  <a:pt x="50694" y="61863"/>
                </a:lnTo>
                <a:cubicBezTo>
                  <a:pt x="53896" y="55423"/>
                  <a:pt x="50038" y="54668"/>
                  <a:pt x="45670" y="54668"/>
                </a:cubicBezTo>
                <a:cubicBezTo>
                  <a:pt x="44332" y="54668"/>
                  <a:pt x="42946" y="54739"/>
                  <a:pt x="41700" y="54739"/>
                </a:cubicBezTo>
                <a:cubicBezTo>
                  <a:pt x="40381" y="54739"/>
                  <a:pt x="39219" y="54659"/>
                  <a:pt x="38438" y="54332"/>
                </a:cubicBezTo>
                <a:cubicBezTo>
                  <a:pt x="36450" y="53497"/>
                  <a:pt x="36589" y="50955"/>
                  <a:pt x="38824" y="45959"/>
                </a:cubicBezTo>
                <a:cubicBezTo>
                  <a:pt x="40574" y="42046"/>
                  <a:pt x="43451" y="35967"/>
                  <a:pt x="47286" y="28335"/>
                </a:cubicBezTo>
                <a:cubicBezTo>
                  <a:pt x="52076" y="18805"/>
                  <a:pt x="56476" y="7444"/>
                  <a:pt x="55833" y="0"/>
                </a:cubicBezTo>
                <a:close/>
                <a:moveTo>
                  <a:pt x="61109" y="0"/>
                </a:moveTo>
                <a:cubicBezTo>
                  <a:pt x="59680" y="7624"/>
                  <a:pt x="55299" y="17062"/>
                  <a:pt x="50653" y="25191"/>
                </a:cubicBezTo>
                <a:cubicBezTo>
                  <a:pt x="46016" y="33353"/>
                  <a:pt x="42529" y="39730"/>
                  <a:pt x="40365" y="44036"/>
                </a:cubicBezTo>
                <a:cubicBezTo>
                  <a:pt x="37575" y="49589"/>
                  <a:pt x="37141" y="52431"/>
                  <a:pt x="39161" y="53320"/>
                </a:cubicBezTo>
                <a:cubicBezTo>
                  <a:pt x="39848" y="53622"/>
                  <a:pt x="40882" y="53707"/>
                  <a:pt x="42083" y="53707"/>
                </a:cubicBezTo>
                <a:cubicBezTo>
                  <a:pt x="43617" y="53707"/>
                  <a:pt x="45424" y="53569"/>
                  <a:pt x="47135" y="53569"/>
                </a:cubicBezTo>
                <a:cubicBezTo>
                  <a:pt x="51719" y="53569"/>
                  <a:pt x="55603" y="54561"/>
                  <a:pt x="51639" y="61863"/>
                </a:cubicBezTo>
                <a:lnTo>
                  <a:pt x="52575" y="61863"/>
                </a:lnTo>
                <a:cubicBezTo>
                  <a:pt x="57304" y="53677"/>
                  <a:pt x="53345" y="52466"/>
                  <a:pt x="48521" y="52466"/>
                </a:cubicBezTo>
                <a:cubicBezTo>
                  <a:pt x="46494" y="52466"/>
                  <a:pt x="44315" y="52680"/>
                  <a:pt x="42563" y="52680"/>
                </a:cubicBezTo>
                <a:cubicBezTo>
                  <a:pt x="41446" y="52680"/>
                  <a:pt x="40503" y="52593"/>
                  <a:pt x="39884" y="52309"/>
                </a:cubicBezTo>
                <a:cubicBezTo>
                  <a:pt x="37833" y="51363"/>
                  <a:pt x="38560" y="48221"/>
                  <a:pt x="41908" y="42113"/>
                </a:cubicBezTo>
                <a:cubicBezTo>
                  <a:pt x="44484" y="37412"/>
                  <a:pt x="48566" y="30733"/>
                  <a:pt x="54019" y="22047"/>
                </a:cubicBezTo>
                <a:cubicBezTo>
                  <a:pt x="56846" y="17559"/>
                  <a:pt x="59601" y="12682"/>
                  <a:pt x="61865" y="7878"/>
                </a:cubicBezTo>
                <a:lnTo>
                  <a:pt x="618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grpSp>
        <p:nvGrpSpPr>
          <p:cNvPr id="357" name="Google Shape;357;p31"/>
          <p:cNvGrpSpPr/>
          <p:nvPr/>
        </p:nvGrpSpPr>
        <p:grpSpPr>
          <a:xfrm>
            <a:off x="7505501" y="4127650"/>
            <a:ext cx="171100" cy="757850"/>
            <a:chOff x="7599376" y="3691550"/>
            <a:chExt cx="171100" cy="757850"/>
          </a:xfrm>
        </p:grpSpPr>
        <p:sp>
          <p:nvSpPr>
            <p:cNvPr id="358" name="Google Shape;358;p31"/>
            <p:cNvSpPr/>
            <p:nvPr/>
          </p:nvSpPr>
          <p:spPr>
            <a:xfrm>
              <a:off x="7599376" y="3691550"/>
              <a:ext cx="171100" cy="207825"/>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59" name="Google Shape;359;p31"/>
            <p:cNvSpPr/>
            <p:nvPr/>
          </p:nvSpPr>
          <p:spPr>
            <a:xfrm>
              <a:off x="7599376" y="3959850"/>
              <a:ext cx="171100" cy="207825"/>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60" name="Google Shape;360;p31"/>
            <p:cNvSpPr/>
            <p:nvPr/>
          </p:nvSpPr>
          <p:spPr>
            <a:xfrm>
              <a:off x="7599376" y="4241575"/>
              <a:ext cx="171100" cy="207825"/>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361" name="Google Shape;361;p31"/>
          <p:cNvSpPr/>
          <p:nvPr/>
        </p:nvSpPr>
        <p:spPr>
          <a:xfrm>
            <a:off x="7754218" y="3915300"/>
            <a:ext cx="246042" cy="1213781"/>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62" name="Google Shape;362;p31"/>
          <p:cNvSpPr/>
          <p:nvPr/>
        </p:nvSpPr>
        <p:spPr>
          <a:xfrm>
            <a:off x="7269300" y="3610500"/>
            <a:ext cx="121344" cy="1518577"/>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63" name="Google Shape;363;p31"/>
          <p:cNvSpPr/>
          <p:nvPr/>
        </p:nvSpPr>
        <p:spPr>
          <a:xfrm>
            <a:off x="6816097" y="3915300"/>
            <a:ext cx="367797" cy="1213781"/>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64" name="Google Shape;364;p31"/>
          <p:cNvSpPr txBox="1"/>
          <p:nvPr>
            <p:ph type="title"/>
          </p:nvPr>
        </p:nvSpPr>
        <p:spPr>
          <a:xfrm>
            <a:off x="719998" y="5350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DESCRIPTION</a:t>
            </a:r>
            <a:endParaRPr/>
          </a:p>
        </p:txBody>
      </p:sp>
      <p:sp>
        <p:nvSpPr>
          <p:cNvPr id="365" name="Google Shape;365;p31"/>
          <p:cNvSpPr txBox="1"/>
          <p:nvPr>
            <p:ph idx="3" type="subTitle"/>
          </p:nvPr>
        </p:nvSpPr>
        <p:spPr>
          <a:xfrm>
            <a:off x="720000" y="1809350"/>
            <a:ext cx="5956800" cy="29925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a:t>The dataset contains </a:t>
            </a:r>
            <a:r>
              <a:rPr lang="en"/>
              <a:t>total</a:t>
            </a:r>
            <a:r>
              <a:rPr lang="en"/>
              <a:t> of 31 columns as following:</a:t>
            </a:r>
            <a:endParaRPr/>
          </a:p>
          <a:p>
            <a:pPr indent="0" lvl="0" marL="0" rtl="0" algn="l">
              <a:lnSpc>
                <a:spcPct val="130000"/>
              </a:lnSpc>
              <a:spcBef>
                <a:spcPts val="0"/>
              </a:spcBef>
              <a:spcAft>
                <a:spcPts val="0"/>
              </a:spcAft>
              <a:buNone/>
            </a:pPr>
            <a:r>
              <a:t/>
            </a:r>
            <a:endParaRPr/>
          </a:p>
          <a:p>
            <a:pPr indent="-304800" lvl="0" marL="457200" rtl="0" algn="l">
              <a:lnSpc>
                <a:spcPct val="115000"/>
              </a:lnSpc>
              <a:spcBef>
                <a:spcPts val="0"/>
              </a:spcBef>
              <a:spcAft>
                <a:spcPts val="0"/>
              </a:spcAft>
              <a:buSzPts val="1200"/>
              <a:buAutoNum type="arabicPeriod"/>
            </a:pPr>
            <a:r>
              <a:rPr lang="en"/>
              <a:t>Column “Class” is the observation label. The </a:t>
            </a:r>
            <a:r>
              <a:rPr lang="en"/>
              <a:t>values of 1 represent the fraudulent transactions while values of 0 represent non-fraud ones</a:t>
            </a:r>
            <a:endParaRPr/>
          </a:p>
          <a:p>
            <a:pPr indent="-304800" lvl="0" marL="457200" rtl="0" algn="l">
              <a:lnSpc>
                <a:spcPct val="115000"/>
              </a:lnSpc>
              <a:spcBef>
                <a:spcPts val="1000"/>
              </a:spcBef>
              <a:spcAft>
                <a:spcPts val="0"/>
              </a:spcAft>
              <a:buSzPts val="1200"/>
              <a:buAutoNum type="arabicPeriod"/>
            </a:pPr>
            <a:r>
              <a:rPr lang="en"/>
              <a:t>28 Columns named “V1, V2, …., V28” that represent transaction features and additional background information on the data, unfortunately, they are unable to offer the original features for confidentiality and provided as a result of a PCA transformation.</a:t>
            </a:r>
            <a:endParaRPr/>
          </a:p>
          <a:p>
            <a:pPr indent="-304800" lvl="0" marL="457200" rtl="0" algn="l">
              <a:lnSpc>
                <a:spcPct val="115000"/>
              </a:lnSpc>
              <a:spcBef>
                <a:spcPts val="1000"/>
              </a:spcBef>
              <a:spcAft>
                <a:spcPts val="1000"/>
              </a:spcAft>
              <a:buSzPts val="1200"/>
              <a:buAutoNum type="arabicPeriod"/>
            </a:pPr>
            <a:r>
              <a:rPr lang="en"/>
              <a:t>The only columns/features that have not been changed with PCA are 'Time' and 'Amount'. Feature 'Time' is the number of seconds that have passed between each transaction and the first transaction in the dataset. The transaction Sum is represented by the feature 'Amount'</a:t>
            </a:r>
            <a:endParaRPr/>
          </a:p>
        </p:txBody>
      </p:sp>
      <p:sp>
        <p:nvSpPr>
          <p:cNvPr id="366" name="Google Shape;366;p31"/>
          <p:cNvSpPr txBox="1"/>
          <p:nvPr>
            <p:ph idx="1" type="subTitle"/>
          </p:nvPr>
        </p:nvSpPr>
        <p:spPr>
          <a:xfrm>
            <a:off x="719998" y="1340138"/>
            <a:ext cx="33078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DATASET FEATURES </a:t>
            </a:r>
            <a:endParaRPr/>
          </a:p>
        </p:txBody>
      </p:sp>
      <p:sp>
        <p:nvSpPr>
          <p:cNvPr id="367" name="Google Shape;367;p31"/>
          <p:cNvSpPr/>
          <p:nvPr/>
        </p:nvSpPr>
        <p:spPr>
          <a:xfrm>
            <a:off x="7676594" y="1427907"/>
            <a:ext cx="510425" cy="1333387"/>
          </a:xfrm>
          <a:custGeom>
            <a:rect b="b" l="l" r="r" t="t"/>
            <a:pathLst>
              <a:path extrusionOk="0" h="20457" w="7831">
                <a:moveTo>
                  <a:pt x="1" y="0"/>
                </a:moveTo>
                <a:lnTo>
                  <a:pt x="1" y="20457"/>
                </a:lnTo>
                <a:lnTo>
                  <a:pt x="7831" y="20457"/>
                </a:lnTo>
                <a:lnTo>
                  <a:pt x="78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368" name="Google Shape;368;p31"/>
          <p:cNvGrpSpPr/>
          <p:nvPr/>
        </p:nvGrpSpPr>
        <p:grpSpPr>
          <a:xfrm rot="10800000">
            <a:off x="7164538" y="2329325"/>
            <a:ext cx="853025" cy="855150"/>
            <a:chOff x="5410275" y="2247825"/>
            <a:chExt cx="853025" cy="855150"/>
          </a:xfrm>
        </p:grpSpPr>
        <p:sp>
          <p:nvSpPr>
            <p:cNvPr id="369" name="Google Shape;369;p31"/>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70" name="Google Shape;370;p31"/>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71" name="Google Shape;371;p31"/>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72" name="Google Shape;372;p31"/>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73" name="Google Shape;373;p31"/>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374" name="Google Shape;374;p31"/>
          <p:cNvSpPr/>
          <p:nvPr/>
        </p:nvSpPr>
        <p:spPr>
          <a:xfrm>
            <a:off x="8509850" y="-1"/>
            <a:ext cx="510425" cy="621228"/>
          </a:xfrm>
          <a:custGeom>
            <a:rect b="b" l="l" r="r" t="t"/>
            <a:pathLst>
              <a:path extrusionOk="0" h="20457" w="7831">
                <a:moveTo>
                  <a:pt x="1" y="0"/>
                </a:moveTo>
                <a:lnTo>
                  <a:pt x="1" y="20457"/>
                </a:lnTo>
                <a:lnTo>
                  <a:pt x="7831" y="20457"/>
                </a:lnTo>
                <a:lnTo>
                  <a:pt x="78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grpSp>
        <p:nvGrpSpPr>
          <p:cNvPr id="379" name="Google Shape;379;p32"/>
          <p:cNvGrpSpPr/>
          <p:nvPr/>
        </p:nvGrpSpPr>
        <p:grpSpPr>
          <a:xfrm>
            <a:off x="7505501" y="4127650"/>
            <a:ext cx="171100" cy="757850"/>
            <a:chOff x="7599376" y="3691550"/>
            <a:chExt cx="171100" cy="757850"/>
          </a:xfrm>
        </p:grpSpPr>
        <p:sp>
          <p:nvSpPr>
            <p:cNvPr id="380" name="Google Shape;380;p32"/>
            <p:cNvSpPr/>
            <p:nvPr/>
          </p:nvSpPr>
          <p:spPr>
            <a:xfrm>
              <a:off x="7599376" y="3691550"/>
              <a:ext cx="171100" cy="207825"/>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81" name="Google Shape;381;p32"/>
            <p:cNvSpPr/>
            <p:nvPr/>
          </p:nvSpPr>
          <p:spPr>
            <a:xfrm>
              <a:off x="7599376" y="3959850"/>
              <a:ext cx="171100" cy="207825"/>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82" name="Google Shape;382;p32"/>
            <p:cNvSpPr/>
            <p:nvPr/>
          </p:nvSpPr>
          <p:spPr>
            <a:xfrm>
              <a:off x="7599376" y="4241575"/>
              <a:ext cx="171100" cy="207825"/>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383" name="Google Shape;383;p32"/>
          <p:cNvSpPr/>
          <p:nvPr/>
        </p:nvSpPr>
        <p:spPr>
          <a:xfrm>
            <a:off x="7754218" y="3915300"/>
            <a:ext cx="246042" cy="1213781"/>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84" name="Google Shape;384;p32"/>
          <p:cNvSpPr/>
          <p:nvPr/>
        </p:nvSpPr>
        <p:spPr>
          <a:xfrm>
            <a:off x="7269300" y="3610500"/>
            <a:ext cx="121344" cy="1518577"/>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85" name="Google Shape;385;p32"/>
          <p:cNvSpPr/>
          <p:nvPr/>
        </p:nvSpPr>
        <p:spPr>
          <a:xfrm>
            <a:off x="6816097" y="3915300"/>
            <a:ext cx="367797" cy="1213781"/>
          </a:xfrm>
          <a:custGeom>
            <a:rect b="b" l="l" r="r" t="t"/>
            <a:pathLst>
              <a:path extrusionOk="0" h="8313" w="6844">
                <a:moveTo>
                  <a:pt x="0" y="1"/>
                </a:moveTo>
                <a:lnTo>
                  <a:pt x="0" y="8312"/>
                </a:lnTo>
                <a:lnTo>
                  <a:pt x="6844" y="8312"/>
                </a:lnTo>
                <a:lnTo>
                  <a:pt x="68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86" name="Google Shape;386;p32"/>
          <p:cNvSpPr txBox="1"/>
          <p:nvPr>
            <p:ph type="title"/>
          </p:nvPr>
        </p:nvSpPr>
        <p:spPr>
          <a:xfrm>
            <a:off x="719998" y="4165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PCA TRANSFORMATION </a:t>
            </a:r>
            <a:endParaRPr/>
          </a:p>
        </p:txBody>
      </p:sp>
      <p:sp>
        <p:nvSpPr>
          <p:cNvPr id="387" name="Google Shape;387;p32"/>
          <p:cNvSpPr txBox="1"/>
          <p:nvPr>
            <p:ph idx="3" type="subTitle"/>
          </p:nvPr>
        </p:nvSpPr>
        <p:spPr>
          <a:xfrm>
            <a:off x="720000" y="1750125"/>
            <a:ext cx="5808300" cy="1801200"/>
          </a:xfrm>
          <a:prstGeom prst="rect">
            <a:avLst/>
          </a:prstGeom>
        </p:spPr>
        <p:txBody>
          <a:bodyPr anchorCtr="0" anchor="t" bIns="91425" lIns="91425" spcFirstLastPara="1" rIns="91425" wrap="square" tIns="91425">
            <a:noAutofit/>
          </a:bodyPr>
          <a:lstStyle/>
          <a:p>
            <a:pPr indent="0" lvl="0" marL="0" rtl="0" algn="l">
              <a:lnSpc>
                <a:spcPct val="130000"/>
              </a:lnSpc>
              <a:spcBef>
                <a:spcPts val="0"/>
              </a:spcBef>
              <a:spcAft>
                <a:spcPts val="0"/>
              </a:spcAft>
              <a:buNone/>
            </a:pPr>
            <a:r>
              <a:rPr lang="en"/>
              <a:t>PCA is a statistical approach used in data analysis to reduce dimensionality. It reduces a large number of variables to a smaller number of uncorrelated variables known as main components while retaining as much original information as possible. The amount of variance explained by these components is ranked. PCA simplifies datasets by assuming linearity and normalcy, although it might be challenging to interpret.</a:t>
            </a:r>
            <a:endParaRPr/>
          </a:p>
        </p:txBody>
      </p:sp>
      <p:sp>
        <p:nvSpPr>
          <p:cNvPr id="388" name="Google Shape;388;p32"/>
          <p:cNvSpPr txBox="1"/>
          <p:nvPr>
            <p:ph idx="1" type="subTitle"/>
          </p:nvPr>
        </p:nvSpPr>
        <p:spPr>
          <a:xfrm>
            <a:off x="719998" y="1280913"/>
            <a:ext cx="3307800" cy="46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Understanding PCA</a:t>
            </a:r>
            <a:endParaRPr/>
          </a:p>
        </p:txBody>
      </p:sp>
      <p:sp>
        <p:nvSpPr>
          <p:cNvPr id="389" name="Google Shape;389;p32"/>
          <p:cNvSpPr/>
          <p:nvPr/>
        </p:nvSpPr>
        <p:spPr>
          <a:xfrm>
            <a:off x="7676594" y="1427907"/>
            <a:ext cx="510425" cy="1333387"/>
          </a:xfrm>
          <a:custGeom>
            <a:rect b="b" l="l" r="r" t="t"/>
            <a:pathLst>
              <a:path extrusionOk="0" h="20457" w="7831">
                <a:moveTo>
                  <a:pt x="1" y="0"/>
                </a:moveTo>
                <a:lnTo>
                  <a:pt x="1" y="20457"/>
                </a:lnTo>
                <a:lnTo>
                  <a:pt x="7831" y="20457"/>
                </a:lnTo>
                <a:lnTo>
                  <a:pt x="78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nvGrpSpPr>
          <p:cNvPr id="390" name="Google Shape;390;p32"/>
          <p:cNvGrpSpPr/>
          <p:nvPr/>
        </p:nvGrpSpPr>
        <p:grpSpPr>
          <a:xfrm rot="10800000">
            <a:off x="7164538" y="2329325"/>
            <a:ext cx="853025" cy="855150"/>
            <a:chOff x="5410275" y="2247825"/>
            <a:chExt cx="853025" cy="855150"/>
          </a:xfrm>
        </p:grpSpPr>
        <p:sp>
          <p:nvSpPr>
            <p:cNvPr id="391" name="Google Shape;391;p32"/>
            <p:cNvSpPr/>
            <p:nvPr/>
          </p:nvSpPr>
          <p:spPr>
            <a:xfrm>
              <a:off x="5718925" y="2291275"/>
              <a:ext cx="275825" cy="769550"/>
            </a:xfrm>
            <a:custGeom>
              <a:rect b="b" l="l" r="r" t="t"/>
              <a:pathLst>
                <a:path extrusionOk="0" h="30782" w="11033">
                  <a:moveTo>
                    <a:pt x="9881" y="1"/>
                  </a:moveTo>
                  <a:lnTo>
                    <a:pt x="1" y="30407"/>
                  </a:lnTo>
                  <a:lnTo>
                    <a:pt x="1152" y="30781"/>
                  </a:lnTo>
                  <a:lnTo>
                    <a:pt x="11033" y="375"/>
                  </a:lnTo>
                  <a:lnTo>
                    <a:pt x="9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92" name="Google Shape;392;p32"/>
            <p:cNvSpPr/>
            <p:nvPr/>
          </p:nvSpPr>
          <p:spPr>
            <a:xfrm>
              <a:off x="5500500" y="2451700"/>
              <a:ext cx="704750" cy="524325"/>
            </a:xfrm>
            <a:custGeom>
              <a:rect b="b" l="l" r="r" t="t"/>
              <a:pathLst>
                <a:path extrusionOk="0" h="20973" w="28190">
                  <a:moveTo>
                    <a:pt x="755" y="0"/>
                  </a:moveTo>
                  <a:lnTo>
                    <a:pt x="0" y="1040"/>
                  </a:lnTo>
                  <a:lnTo>
                    <a:pt x="27434" y="20972"/>
                  </a:lnTo>
                  <a:lnTo>
                    <a:pt x="28189" y="19932"/>
                  </a:lnTo>
                  <a:lnTo>
                    <a:pt x="75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93" name="Google Shape;393;p32"/>
            <p:cNvSpPr/>
            <p:nvPr/>
          </p:nvSpPr>
          <p:spPr>
            <a:xfrm>
              <a:off x="5436525" y="2452050"/>
              <a:ext cx="826775" cy="615075"/>
            </a:xfrm>
            <a:custGeom>
              <a:rect b="b" l="l" r="r" t="t"/>
              <a:pathLst>
                <a:path extrusionOk="0" h="24603" w="33071">
                  <a:moveTo>
                    <a:pt x="32183" y="0"/>
                  </a:moveTo>
                  <a:lnTo>
                    <a:pt x="1" y="23383"/>
                  </a:lnTo>
                  <a:lnTo>
                    <a:pt x="886" y="24603"/>
                  </a:lnTo>
                  <a:lnTo>
                    <a:pt x="33070" y="1220"/>
                  </a:lnTo>
                  <a:lnTo>
                    <a:pt x="32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94" name="Google Shape;394;p32"/>
            <p:cNvSpPr/>
            <p:nvPr/>
          </p:nvSpPr>
          <p:spPr>
            <a:xfrm>
              <a:off x="5698050" y="2247825"/>
              <a:ext cx="306500" cy="855150"/>
            </a:xfrm>
            <a:custGeom>
              <a:rect b="b" l="l" r="r" t="t"/>
              <a:pathLst>
                <a:path extrusionOk="0" h="34206" w="12260">
                  <a:moveTo>
                    <a:pt x="1282" y="1"/>
                  </a:moveTo>
                  <a:lnTo>
                    <a:pt x="1" y="417"/>
                  </a:lnTo>
                  <a:lnTo>
                    <a:pt x="10980" y="34205"/>
                  </a:lnTo>
                  <a:lnTo>
                    <a:pt x="12260" y="33789"/>
                  </a:lnTo>
                  <a:lnTo>
                    <a:pt x="128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95" name="Google Shape;395;p32"/>
            <p:cNvSpPr/>
            <p:nvPr/>
          </p:nvSpPr>
          <p:spPr>
            <a:xfrm>
              <a:off x="5410275" y="2736725"/>
              <a:ext cx="829775" cy="31450"/>
            </a:xfrm>
            <a:custGeom>
              <a:rect b="b" l="l" r="r" t="t"/>
              <a:pathLst>
                <a:path extrusionOk="0" h="1258" w="33191">
                  <a:moveTo>
                    <a:pt x="1" y="1"/>
                  </a:moveTo>
                  <a:lnTo>
                    <a:pt x="1" y="1258"/>
                  </a:lnTo>
                  <a:lnTo>
                    <a:pt x="33190" y="1258"/>
                  </a:lnTo>
                  <a:lnTo>
                    <a:pt x="331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grpSp>
      <p:sp>
        <p:nvSpPr>
          <p:cNvPr id="396" name="Google Shape;396;p32"/>
          <p:cNvSpPr/>
          <p:nvPr/>
        </p:nvSpPr>
        <p:spPr>
          <a:xfrm>
            <a:off x="8509850" y="-1"/>
            <a:ext cx="510425" cy="621228"/>
          </a:xfrm>
          <a:custGeom>
            <a:rect b="b" l="l" r="r" t="t"/>
            <a:pathLst>
              <a:path extrusionOk="0" h="20457" w="7831">
                <a:moveTo>
                  <a:pt x="1" y="0"/>
                </a:moveTo>
                <a:lnTo>
                  <a:pt x="1" y="20457"/>
                </a:lnTo>
                <a:lnTo>
                  <a:pt x="7831" y="20457"/>
                </a:lnTo>
                <a:lnTo>
                  <a:pt x="783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ntonio"/>
              <a:ea typeface="Antonio"/>
              <a:cs typeface="Antonio"/>
              <a:sym typeface="Antonio"/>
            </a:endParaRPr>
          </a:p>
        </p:txBody>
      </p:sp>
      <p:sp>
        <p:nvSpPr>
          <p:cNvPr id="397" name="Google Shape;397;p32"/>
          <p:cNvSpPr txBox="1"/>
          <p:nvPr/>
        </p:nvSpPr>
        <p:spPr>
          <a:xfrm>
            <a:off x="690600" y="3551325"/>
            <a:ext cx="33666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Antonio"/>
                <a:ea typeface="Antonio"/>
                <a:cs typeface="Antonio"/>
                <a:sym typeface="Antonio"/>
              </a:rPr>
              <a:t>PCA IN </a:t>
            </a:r>
            <a:r>
              <a:rPr b="1" lang="en" sz="1800">
                <a:solidFill>
                  <a:schemeClr val="dk1"/>
                </a:solidFill>
                <a:latin typeface="Antonio"/>
                <a:ea typeface="Antonio"/>
                <a:cs typeface="Antonio"/>
                <a:sym typeface="Antonio"/>
              </a:rPr>
              <a:t>CREDIT</a:t>
            </a:r>
            <a:r>
              <a:rPr b="1" lang="en" sz="1800">
                <a:solidFill>
                  <a:schemeClr val="dk1"/>
                </a:solidFill>
                <a:latin typeface="Antonio"/>
                <a:ea typeface="Antonio"/>
                <a:cs typeface="Antonio"/>
                <a:sym typeface="Antonio"/>
              </a:rPr>
              <a:t> CARD FRAUD DETECTION</a:t>
            </a:r>
            <a:endParaRPr>
              <a:latin typeface="Open Sans"/>
              <a:ea typeface="Open Sans"/>
              <a:cs typeface="Open Sans"/>
              <a:sym typeface="Open Sans"/>
            </a:endParaRPr>
          </a:p>
        </p:txBody>
      </p:sp>
      <p:sp>
        <p:nvSpPr>
          <p:cNvPr id="398" name="Google Shape;398;p32"/>
          <p:cNvSpPr txBox="1"/>
          <p:nvPr/>
        </p:nvSpPr>
        <p:spPr>
          <a:xfrm>
            <a:off x="720000" y="4013013"/>
            <a:ext cx="5136300" cy="849600"/>
          </a:xfrm>
          <a:prstGeom prst="rect">
            <a:avLst/>
          </a:prstGeom>
          <a:noFill/>
          <a:ln>
            <a:noFill/>
          </a:ln>
        </p:spPr>
        <p:txBody>
          <a:bodyPr anchorCtr="0" anchor="t" bIns="91425" lIns="91425" spcFirstLastPara="1" rIns="91425" wrap="square" tIns="91425">
            <a:spAutoFit/>
          </a:bodyPr>
          <a:lstStyle/>
          <a:p>
            <a:pPr indent="0" lvl="0" marL="0" rtl="0" algn="l">
              <a:lnSpc>
                <a:spcPct val="130000"/>
              </a:lnSpc>
              <a:spcBef>
                <a:spcPts val="0"/>
              </a:spcBef>
              <a:spcAft>
                <a:spcPts val="0"/>
              </a:spcAft>
              <a:buNone/>
            </a:pPr>
            <a:r>
              <a:rPr lang="en" sz="1200">
                <a:solidFill>
                  <a:schemeClr val="dk1"/>
                </a:solidFill>
                <a:latin typeface="Open Sans"/>
                <a:ea typeface="Open Sans"/>
                <a:cs typeface="Open Sans"/>
                <a:sym typeface="Open Sans"/>
              </a:rPr>
              <a:t>PCA was applied to numerical input variables in the context of credit card transaction analysis to preserve the anonymity and </a:t>
            </a:r>
            <a:r>
              <a:rPr lang="en" sz="1200">
                <a:solidFill>
                  <a:schemeClr val="dk1"/>
                </a:solidFill>
                <a:latin typeface="Open Sans"/>
                <a:ea typeface="Open Sans"/>
                <a:cs typeface="Open Sans"/>
                <a:sym typeface="Open Sans"/>
              </a:rPr>
              <a:t>confidentiality</a:t>
            </a:r>
            <a:r>
              <a:rPr lang="en" sz="1200">
                <a:solidFill>
                  <a:schemeClr val="dk1"/>
                </a:solidFill>
                <a:latin typeface="Open Sans"/>
                <a:ea typeface="Open Sans"/>
                <a:cs typeface="Open Sans"/>
                <a:sym typeface="Open Sans"/>
              </a:rPr>
              <a:t> of the original data.</a:t>
            </a:r>
            <a:endParaRPr>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ximalist Aesthetic Agency by Slidesgo">
  <a:themeElements>
    <a:clrScheme name="Simple Light">
      <a:dk1>
        <a:srgbClr val="292828"/>
      </a:dk1>
      <a:lt1>
        <a:srgbClr val="FAFAFA"/>
      </a:lt1>
      <a:dk2>
        <a:srgbClr val="C096F7"/>
      </a:dk2>
      <a:lt2>
        <a:srgbClr val="A3FFB8"/>
      </a:lt2>
      <a:accent1>
        <a:srgbClr val="FFFFFF"/>
      </a:accent1>
      <a:accent2>
        <a:srgbClr val="FFFFFF"/>
      </a:accent2>
      <a:accent3>
        <a:srgbClr val="FFFFFF"/>
      </a:accent3>
      <a:accent4>
        <a:srgbClr val="FFFFFF"/>
      </a:accent4>
      <a:accent5>
        <a:srgbClr val="FFFFFF"/>
      </a:accent5>
      <a:accent6>
        <a:srgbClr val="FFFFFF"/>
      </a:accent6>
      <a:hlink>
        <a:srgbClr val="29282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